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4" Type="http://schemas.openxmlformats.org/officeDocument/2006/relationships/slide" Target="slides/slide100.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vestor.vanguard.com/mutual-funds/profile/performance/vfiax"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Anybody know something about the stock market?</a:t>
            </a:r>
            <a:endParaRPr/>
          </a:p>
          <a:p>
            <a:pPr indent="0" lvl="0" marL="0" rtl="0" algn="l">
              <a:lnSpc>
                <a:spcPct val="100000"/>
              </a:lnSpc>
              <a:spcBef>
                <a:spcPts val="0"/>
              </a:spcBef>
              <a:spcAft>
                <a:spcPts val="0"/>
              </a:spcAft>
              <a:buSzPts val="1400"/>
              <a:buNone/>
            </a:pPr>
            <a:r>
              <a:rPr lang="en-US"/>
              <a:t>What is a stock?</a:t>
            </a:r>
            <a:endParaRPr/>
          </a:p>
          <a:p>
            <a:pPr indent="0" lvl="0" marL="0" rtl="0" algn="l">
              <a:lnSpc>
                <a:spcPct val="100000"/>
              </a:lnSpc>
              <a:spcBef>
                <a:spcPts val="0"/>
              </a:spcBef>
              <a:spcAft>
                <a:spcPts val="0"/>
              </a:spcAft>
              <a:buSzPts val="1400"/>
              <a:buNone/>
            </a:pPr>
            <a:r>
              <a:rPr lang="en-US"/>
              <a:t>What is something that always puzzled you? (or something you wish me to explain?)</a:t>
            </a:r>
            <a:endParaRPr/>
          </a:p>
        </p:txBody>
      </p:sp>
      <p:sp>
        <p:nvSpPr>
          <p:cNvPr id="404" name="Google Shape;404;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e7412c1f0d_2_37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e7412c1f0d_2_37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e7412c1f0d_2_37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f3135d8c6d_1_4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f3135d8c6d_1_42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2" name="Google Shape;1092;gf3135d8c6d_1_42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ebf684ca61_0_5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ebf684ca61_0_5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ebf684ca61_0_5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e4ec957309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e4ec957309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Imagine that Facebook is this pie. Then imagine taking a piece of this pie. You can think of this piece as your stock. So there are five shares in total and now you have one. Now, you can Wait until your piece becomes valuable and then sell, or wait for Facebook to pay you a dividend, which is basically a small amount of money , a dollar , as a thank you for simply being an “owner” in the company. The market is just where one buys and sells these “pieces” of the pie.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a stock? </a:t>
            </a:r>
            <a:endParaRPr/>
          </a:p>
          <a:p>
            <a:pPr indent="-317500" lvl="0" marL="457200" rtl="0" algn="l">
              <a:lnSpc>
                <a:spcPct val="100000"/>
              </a:lnSpc>
              <a:spcBef>
                <a:spcPts val="0"/>
              </a:spcBef>
              <a:spcAft>
                <a:spcPts val="0"/>
              </a:spcAft>
              <a:buSzPts val="1400"/>
              <a:buChar char="-"/>
            </a:pPr>
            <a:r>
              <a:rPr lang="en-US"/>
              <a:t>an ownership of a company</a:t>
            </a:r>
            <a:endParaRPr/>
          </a:p>
          <a:p>
            <a:pPr indent="0" lvl="0" marL="0" rtl="0" algn="l">
              <a:lnSpc>
                <a:spcPct val="100000"/>
              </a:lnSpc>
              <a:spcBef>
                <a:spcPts val="0"/>
              </a:spcBef>
              <a:spcAft>
                <a:spcPts val="0"/>
              </a:spcAft>
              <a:buSzPts val="1400"/>
              <a:buNone/>
            </a:pPr>
            <a:r>
              <a:rPr lang="en-US"/>
              <a:t>What is the SM?</a:t>
            </a:r>
            <a:endParaRPr/>
          </a:p>
          <a:p>
            <a:pPr indent="-317500" lvl="0" marL="457200" rtl="0" algn="l">
              <a:lnSpc>
                <a:spcPct val="100000"/>
              </a:lnSpc>
              <a:spcBef>
                <a:spcPts val="0"/>
              </a:spcBef>
              <a:spcAft>
                <a:spcPts val="0"/>
              </a:spcAft>
              <a:buSzPts val="1400"/>
              <a:buChar char="-"/>
            </a:pPr>
            <a:r>
              <a:rPr lang="en-US"/>
              <a:t>A place where people go to buy and trade these stock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75" name="Google Shape;475;ge4ec957309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What are the two ways to make money?</a:t>
            </a:r>
            <a:endParaRPr/>
          </a:p>
          <a:p>
            <a:pPr indent="-317500" lvl="0" marL="457200" rtl="0" algn="l">
              <a:spcBef>
                <a:spcPts val="0"/>
              </a:spcBef>
              <a:spcAft>
                <a:spcPts val="0"/>
              </a:spcAft>
              <a:buClr>
                <a:schemeClr val="dk1"/>
              </a:buClr>
              <a:buSzPts val="1400"/>
              <a:buChar char="-"/>
            </a:pPr>
            <a:r>
              <a:rPr lang="en-US"/>
              <a:t>by investing in stock with money you could have invested elsewhere , you are rewarded with some money, other known as dividend (20 cents i.e).</a:t>
            </a:r>
            <a:endParaRPr/>
          </a:p>
          <a:p>
            <a:pPr indent="-317500" lvl="0" marL="457200" rtl="0" algn="l">
              <a:spcBef>
                <a:spcPts val="0"/>
              </a:spcBef>
              <a:spcAft>
                <a:spcPts val="0"/>
              </a:spcAft>
              <a:buClr>
                <a:schemeClr val="dk1"/>
              </a:buClr>
              <a:buSzPts val="1400"/>
              <a:buChar char="-"/>
            </a:pPr>
            <a:r>
              <a:rPr lang="en-US"/>
              <a:t>You can sell the stock at a higher price.</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*whenever you buy or sell, companies not affected</a:t>
            </a:r>
            <a:endParaRPr/>
          </a:p>
        </p:txBody>
      </p:sp>
      <p:sp>
        <p:nvSpPr>
          <p:cNvPr id="482" name="Google Shape;482;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f0314e79d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f0314e79d2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f0314e79d2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f04094528f_0_4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f04094528f_0_4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gf04094528f_0_41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e51d6d7bdd_0_9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e51d6d7bdd_0_9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ELABORATE HERE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Companies have “shareholder” meetings -- every month or so.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Opportunities for shareholders to place votes on .. say, who gets to be on leadership or not, or company policies, like Cyber SEcurity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CEO has many shares in its company, probably hard to do anything</a:t>
            </a:r>
            <a:endParaRPr/>
          </a:p>
        </p:txBody>
      </p:sp>
      <p:sp>
        <p:nvSpPr>
          <p:cNvPr id="506" name="Google Shape;506;ge51d6d7bdd_0_9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edcb791da1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edcb791da1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gedcb791da1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ebf684ca61_0_5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ebf684ca61_0_5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ebf684ca61_0_5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ebf684ca61_0_8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ebf684ca61_0_8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ebf684ca61_0_8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f04094528f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f04094528f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f04094528f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ebf684ca61_0_9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ebf684ca61_0_9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ebf684ca61_0_9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df763e58e8_1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df763e58e8_1_2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DOES NOT APPLY to NONPROFIT COMPANY - the goal of nonprofit is to boost mission, not make money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-&gt; HSSP: ipo: first time company becomes available on the market;  place where money is raised</a:t>
            </a:r>
            <a:endParaRPr/>
          </a:p>
          <a:p>
            <a:pPr indent="0" lvl="0" marL="0" rtl="0" algn="l">
              <a:spcBef>
                <a:spcPts val="0"/>
              </a:spcBef>
              <a:spcAft>
                <a:spcPts val="0"/>
              </a:spcAft>
              <a:buNone/>
            </a:pPr>
            <a:r>
              <a:rPr lang="en-US"/>
              <a:t>-&gt; results - company is now ready to be sold on the market</a:t>
            </a:r>
            <a:endParaRPr/>
          </a:p>
        </p:txBody>
      </p:sp>
      <p:sp>
        <p:nvSpPr>
          <p:cNvPr id="539" name="Google Shape;539;gdf763e58e8_1_2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ec455e966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ec455e9666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underwriter give price and facilitate with the process of selling in general</a:t>
            </a:r>
            <a:endParaRPr/>
          </a:p>
        </p:txBody>
      </p:sp>
      <p:sp>
        <p:nvSpPr>
          <p:cNvPr id="546" name="Google Shape;546;gec455e9666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ec455e9666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ec455e9666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ec455e9666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e51d6d7bdd_0_1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e51d6d7bdd_0_1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https://www.wsj.com/articles/oatly-prepares-to-price-ipo-amid-stock-market-declines-11621456361</a:t>
            </a:r>
            <a:endParaRPr/>
          </a:p>
        </p:txBody>
      </p:sp>
      <p:sp>
        <p:nvSpPr>
          <p:cNvPr id="562" name="Google Shape;562;ge51d6d7bdd_0_1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f0314e79d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f0314e79d2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https://www.wsj.com/articles/oatly-prepares-to-price-ipo-amid-stock-market-declines-11621456361</a:t>
            </a:r>
            <a:endParaRPr/>
          </a:p>
        </p:txBody>
      </p:sp>
      <p:sp>
        <p:nvSpPr>
          <p:cNvPr id="569" name="Google Shape;569;gf0314e79d2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edcb791da1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edcb791da1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edcb791da1_0_3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e66ad29432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e66ad29432_0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https://www.wsj.com/articles/oatly-prepares-to-price-ipo-amid-stock-market-declines-11621456361</a:t>
            </a:r>
            <a:endParaRPr/>
          </a:p>
        </p:txBody>
      </p:sp>
      <p:sp>
        <p:nvSpPr>
          <p:cNvPr id="583" name="Google Shape;583;ge66ad29432_0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ebf684ca61_0_15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ebf684ca61_0_15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ebf684ca61_0_15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f505769e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f505769e8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f505769e8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f5511fab2b_0_7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f5511fab2b_0_7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f5511fab2b_0_7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f505769e8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f505769e8e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gf505769e8e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f505769e8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f505769e8e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Stock chart - tracks price over time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Find the price of JPG Morgan in Aug: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price around ~112, did you get that?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the price in Sept and in Oct?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~108</a:t>
            </a:r>
            <a:endParaRPr/>
          </a:p>
          <a:p>
            <a:pPr indent="0" lvl="0" marL="0" rtl="0" algn="l">
              <a:lnSpc>
                <a:spcPct val="100000"/>
              </a:lnSpc>
              <a:spcBef>
                <a:spcPts val="0"/>
              </a:spcBef>
              <a:spcAft>
                <a:spcPts val="0"/>
              </a:spcAft>
              <a:buSzPts val="1400"/>
              <a:buNone/>
            </a:pPr>
            <a:r>
              <a:rPr lang="en-US"/>
              <a:t>~116</a:t>
            </a:r>
            <a:endParaRPr/>
          </a:p>
          <a:p>
            <a:pPr indent="0" lvl="0" marL="0" rtl="0" algn="l">
              <a:lnSpc>
                <a:spcPct val="100000"/>
              </a:lnSpc>
              <a:spcBef>
                <a:spcPts val="0"/>
              </a:spcBef>
              <a:spcAft>
                <a:spcPts val="0"/>
              </a:spcAft>
              <a:buSzPts val="1400"/>
              <a:buNone/>
            </a:pPr>
            <a:r>
              <a:rPr lang="en-US"/>
              <a:t>did you get these?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If I buy stock in September (~108) and sell around oct (~116), how much profit do I make?</a:t>
            </a:r>
            <a:endParaRPr/>
          </a:p>
          <a:p>
            <a:pPr indent="-171450" lvl="0" marL="171450" rtl="0" algn="l">
              <a:lnSpc>
                <a:spcPct val="100000"/>
              </a:lnSpc>
              <a:spcBef>
                <a:spcPts val="0"/>
              </a:spcBef>
              <a:spcAft>
                <a:spcPts val="0"/>
              </a:spcAft>
              <a:buSzPts val="1400"/>
              <a:buFont typeface="Calibri"/>
              <a:buChar char="-"/>
            </a:pPr>
            <a:r>
              <a:rPr lang="en-US"/>
              <a:t>$8</a:t>
            </a:r>
            <a:endParaRPr/>
          </a:p>
          <a:p>
            <a:pPr indent="-82550" lvl="0" marL="171450" rtl="0" algn="l">
              <a:lnSpc>
                <a:spcPct val="100000"/>
              </a:lnSpc>
              <a:spcBef>
                <a:spcPts val="0"/>
              </a:spcBef>
              <a:spcAft>
                <a:spcPts val="0"/>
              </a:spcAft>
              <a:buSzPts val="1400"/>
              <a:buFont typeface="Calibri"/>
              <a:buNone/>
            </a:pPr>
            <a:r>
              <a:t/>
            </a:r>
            <a:endParaRPr/>
          </a:p>
          <a:p>
            <a:pPr indent="-82550" lvl="0" marL="171450" rtl="0" algn="l">
              <a:lnSpc>
                <a:spcPct val="100000"/>
              </a:lnSpc>
              <a:spcBef>
                <a:spcPts val="0"/>
              </a:spcBef>
              <a:spcAft>
                <a:spcPts val="0"/>
              </a:spcAft>
              <a:buSzPts val="1400"/>
              <a:buFont typeface="Calibri"/>
              <a:buNone/>
            </a:pPr>
            <a:r>
              <a:t/>
            </a:r>
            <a:endParaRPr/>
          </a:p>
          <a:p>
            <a:pPr indent="-171450" lvl="0" marL="171450" marR="0" rtl="0" algn="l">
              <a:lnSpc>
                <a:spcPct val="100000"/>
              </a:lnSpc>
              <a:spcBef>
                <a:spcPts val="0"/>
              </a:spcBef>
              <a:spcAft>
                <a:spcPts val="0"/>
              </a:spcAft>
              <a:buClr>
                <a:srgbClr val="000000"/>
              </a:buClr>
              <a:buSzPts val="1400"/>
              <a:buFont typeface="Calibri"/>
              <a:buChar char="-"/>
            </a:pPr>
            <a:r>
              <a:rPr lang="en-US"/>
              <a:t>If I buy 3 stocks in September (~108) and sell all 3 around oct (~116), how much profit do I make?</a:t>
            </a:r>
            <a:endParaRPr/>
          </a:p>
          <a:p>
            <a:pPr indent="-171450" lvl="0" marL="171450" marR="0" rtl="0" algn="l">
              <a:lnSpc>
                <a:spcPct val="100000"/>
              </a:lnSpc>
              <a:spcBef>
                <a:spcPts val="0"/>
              </a:spcBef>
              <a:spcAft>
                <a:spcPts val="0"/>
              </a:spcAft>
              <a:buClr>
                <a:srgbClr val="000000"/>
              </a:buClr>
              <a:buSzPts val="1400"/>
              <a:buFont typeface="Calibri"/>
              <a:buChar char="-"/>
            </a:pPr>
            <a:r>
              <a:rPr lang="en-US"/>
              <a:t>$24</a:t>
            </a:r>
            <a:endParaRPr/>
          </a:p>
          <a:p>
            <a:pPr indent="-82550" lvl="0" marL="171450" marR="0" rtl="0" algn="l">
              <a:lnSpc>
                <a:spcPct val="100000"/>
              </a:lnSpc>
              <a:spcBef>
                <a:spcPts val="0"/>
              </a:spcBef>
              <a:spcAft>
                <a:spcPts val="0"/>
              </a:spcAft>
              <a:buClr>
                <a:srgbClr val="000000"/>
              </a:buClr>
              <a:buSzPts val="1400"/>
              <a:buFont typeface="Calibri"/>
              <a:buNone/>
            </a:pPr>
            <a:r>
              <a:t/>
            </a:r>
            <a:endParaRPr/>
          </a:p>
          <a:p>
            <a:pPr indent="-82550" lvl="0" marL="171450" marR="0" rtl="0" algn="l">
              <a:lnSpc>
                <a:spcPct val="100000"/>
              </a:lnSpc>
              <a:spcBef>
                <a:spcPts val="0"/>
              </a:spcBef>
              <a:spcAft>
                <a:spcPts val="0"/>
              </a:spcAft>
              <a:buClr>
                <a:srgbClr val="000000"/>
              </a:buClr>
              <a:buSzPts val="1400"/>
              <a:buFont typeface="Calibri"/>
              <a:buNone/>
            </a:pPr>
            <a:r>
              <a:t/>
            </a:r>
            <a:endParaRPr/>
          </a:p>
          <a:p>
            <a:pPr indent="-171450" lvl="0" marL="171450" marR="0" rtl="0" algn="l">
              <a:lnSpc>
                <a:spcPct val="100000"/>
              </a:lnSpc>
              <a:spcBef>
                <a:spcPts val="0"/>
              </a:spcBef>
              <a:spcAft>
                <a:spcPts val="0"/>
              </a:spcAft>
              <a:buClr>
                <a:srgbClr val="000000"/>
              </a:buClr>
              <a:buSzPts val="1400"/>
              <a:buFont typeface="Calibri"/>
              <a:buChar char="-"/>
            </a:pPr>
            <a:r>
              <a:rPr lang="en-US"/>
              <a:t>So now you have an idea of how to track profit.</a:t>
            </a:r>
            <a:endParaRPr/>
          </a:p>
          <a:p>
            <a:pPr indent="-82550" lvl="0" marL="171450" rtl="0" algn="l">
              <a:lnSpc>
                <a:spcPct val="100000"/>
              </a:lnSpc>
              <a:spcBef>
                <a:spcPts val="0"/>
              </a:spcBef>
              <a:spcAft>
                <a:spcPts val="0"/>
              </a:spcAft>
              <a:buSzPts val="1400"/>
              <a:buFont typeface="Calibri"/>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609" name="Google Shape;609;gf505769e8e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f505769e8e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f505769e8e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will use robinhood for simplicity sake, but this is a universal concept for others trading platforms</a:t>
            </a:r>
            <a:endParaRPr/>
          </a:p>
        </p:txBody>
      </p:sp>
      <p:sp>
        <p:nvSpPr>
          <p:cNvPr id="620" name="Google Shape;620;gf505769e8e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505769e8e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f505769e8e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f505769e8e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f505769e8e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f505769e8e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gf505769e8e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f505769e8e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f505769e8e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gf505769e8e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f0314e79d2_0_9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f0314e79d2_0_9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gf0314e79d2_0_9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f0314e79d2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f0314e79d2_0_10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gf0314e79d2_0_10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money manager - think hedge fund like berkshire; they make money for you and put it into your acct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of this, by the way, is via the secondary market.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online trading more risky - rules put in place to prevent over trading; popular recently (1min)</a:t>
            </a:r>
            <a:endParaRPr/>
          </a:p>
        </p:txBody>
      </p:sp>
      <p:sp>
        <p:nvSpPr>
          <p:cNvPr id="662" name="Google Shape;662;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e1c0c5c0c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e1c0c5c0c6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easier to just dump  work on other ppl, but you don’t really know everything their doing!</a:t>
            </a:r>
            <a:endParaRPr/>
          </a:p>
          <a:p>
            <a:pPr indent="-317500" lvl="0" marL="457200" rtl="0" algn="l">
              <a:spcBef>
                <a:spcPts val="0"/>
              </a:spcBef>
              <a:spcAft>
                <a:spcPts val="0"/>
              </a:spcAft>
              <a:buSzPts val="1400"/>
              <a:buChar char="-"/>
            </a:pPr>
            <a:r>
              <a:t/>
            </a:r>
            <a:endParaRPr/>
          </a:p>
        </p:txBody>
      </p:sp>
      <p:sp>
        <p:nvSpPr>
          <p:cNvPr id="671" name="Google Shape;671;ge1c0c5c0c6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e3c4c1f51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e3c4c1f51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by the way. this is what financial advisors do for a living: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straw poll: </a:t>
            </a:r>
            <a:r>
              <a:rPr b="1" lang="en-US"/>
              <a:t>https://strawpoll.com/38dkrw44v</a:t>
            </a:r>
            <a:endParaRPr b="1"/>
          </a:p>
        </p:txBody>
      </p:sp>
      <p:sp>
        <p:nvSpPr>
          <p:cNvPr id="423" name="Google Shape;423;ge3c4c1f51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f04094528f_0_50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f04094528f_0_50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t/>
            </a:r>
            <a:endParaRPr/>
          </a:p>
        </p:txBody>
      </p:sp>
      <p:sp>
        <p:nvSpPr>
          <p:cNvPr id="678" name="Google Shape;678;gf04094528f_0_50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ef48b3d7c5_0_1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ef48b3d7c5_0_13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gef48b3d7c5_0_13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eeebe61910_0_5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eeebe61910_0_52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eeebe61910_0_52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ec455e9666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ec455e9666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gec455e9666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ebb6c0b06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ebb6c0b06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gebb6c0b06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e1c0c5c0c6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e1c0c5c0c6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depending on what where you go, this is what you might see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much is 10 shares of apple? 1249.7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process is somewhat similar in person and for mutual funds</a:t>
            </a:r>
            <a:endParaRPr/>
          </a:p>
        </p:txBody>
      </p:sp>
      <p:sp>
        <p:nvSpPr>
          <p:cNvPr id="714" name="Google Shape;714;ge1c0c5c0c6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edcb791da1_0_1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edcb791da1_0_15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 Scavenger Hunt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Complete all questions - in groups or if necessary alone. Feel free to use Google as a resource</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Google “Robinhood apple” -&gt; try the first result</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a:pPr>
            <a:r>
              <a:rPr lang="en-US" sz="900">
                <a:solidFill>
                  <a:srgbClr val="454545"/>
                </a:solidFill>
                <a:latin typeface="Arial"/>
                <a:ea typeface="Arial"/>
                <a:cs typeface="Arial"/>
                <a:sym typeface="Arial"/>
              </a:rPr>
              <a:t>Price of apple today?</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startAt="2"/>
            </a:pPr>
            <a:r>
              <a:rPr lang="en-US" sz="900">
                <a:solidFill>
                  <a:srgbClr val="454545"/>
                </a:solidFill>
                <a:latin typeface="Arial"/>
                <a:ea typeface="Arial"/>
                <a:cs typeface="Arial"/>
                <a:sym typeface="Arial"/>
              </a:rPr>
              <a:t>Did it go up or down, by how much? a week ago (give the percent)</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startAt="3"/>
            </a:pPr>
            <a:r>
              <a:rPr lang="en-US" sz="900">
                <a:solidFill>
                  <a:srgbClr val="454545"/>
                </a:solidFill>
                <a:latin typeface="Arial"/>
                <a:ea typeface="Arial"/>
                <a:cs typeface="Arial"/>
                <a:sym typeface="Arial"/>
              </a:rPr>
              <a:t>Name ONE product it sells</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startAt="4"/>
            </a:pPr>
            <a:r>
              <a:rPr lang="en-US" sz="900">
                <a:solidFill>
                  <a:srgbClr val="454545"/>
                </a:solidFill>
                <a:latin typeface="Arial"/>
                <a:ea typeface="Arial"/>
                <a:cs typeface="Arial"/>
                <a:sym typeface="Arial"/>
              </a:rPr>
              <a:t>Also What geographic areas does it operate? XXXX</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startAt="5"/>
            </a:pPr>
            <a:r>
              <a:rPr lang="en-US" sz="900">
                <a:solidFill>
                  <a:srgbClr val="454545"/>
                </a:solidFill>
                <a:latin typeface="Arial"/>
                <a:ea typeface="Arial"/>
                <a:cs typeface="Arial"/>
                <a:sym typeface="Arial"/>
              </a:rPr>
              <a:t>If I invested in AAPL, how much do I get in dividend per share (0.59)</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startAt="6"/>
            </a:pPr>
            <a:r>
              <a:rPr lang="en-US" sz="900">
                <a:solidFill>
                  <a:srgbClr val="454545"/>
                </a:solidFill>
                <a:latin typeface="Arial"/>
                <a:ea typeface="Arial"/>
                <a:cs typeface="Arial"/>
                <a:sym typeface="Arial"/>
              </a:rPr>
              <a:t>Click on the down arrow next to “buy AAPL” </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rPr lang="en-US" sz="900">
                <a:solidFill>
                  <a:srgbClr val="454545"/>
                </a:solidFill>
                <a:latin typeface="Arial"/>
                <a:ea typeface="Arial"/>
                <a:cs typeface="Arial"/>
                <a:sym typeface="Arial"/>
              </a:rPr>
              <a:t>- how many option are listed</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	&gt; market order - means you buy/sell at a price you see (q1)</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startAt="7"/>
            </a:pPr>
            <a:r>
              <a:rPr lang="en-US" sz="900">
                <a:solidFill>
                  <a:srgbClr val="454545"/>
                </a:solidFill>
                <a:latin typeface="Arial"/>
                <a:ea typeface="Arial"/>
                <a:cs typeface="Arial"/>
                <a:sym typeface="Arial"/>
              </a:rPr>
              <a:t>PRETEND to buy 7 shares of apple, what is the </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rPr lang="en-US" sz="900">
                <a:solidFill>
                  <a:srgbClr val="454545"/>
                </a:solidFill>
                <a:latin typeface="Arial"/>
                <a:ea typeface="Arial"/>
                <a:cs typeface="Arial"/>
                <a:sym typeface="Arial"/>
              </a:rPr>
              <a:t>“Estimated cost” on the website - </a:t>
            </a:r>
            <a:r>
              <a:rPr b="1" lang="en-US" sz="900">
                <a:solidFill>
                  <a:srgbClr val="454545"/>
                </a:solidFill>
                <a:latin typeface="Arial"/>
                <a:ea typeface="Arial"/>
                <a:cs typeface="Arial"/>
                <a:sym typeface="Arial"/>
              </a:rPr>
              <a:t>$1,021.16</a:t>
            </a:r>
            <a:endParaRPr b="1" sz="900">
              <a:solidFill>
                <a:srgbClr val="454545"/>
              </a:solidFill>
              <a:latin typeface="Arial"/>
              <a:ea typeface="Arial"/>
              <a:cs typeface="Arial"/>
              <a:sym typeface="Arial"/>
            </a:endParaRPr>
          </a:p>
          <a:p>
            <a:pPr indent="0" lvl="0" marL="0" rtl="0" algn="l">
              <a:spcBef>
                <a:spcPts val="0"/>
              </a:spcBef>
              <a:spcAft>
                <a:spcPts val="0"/>
              </a:spcAft>
              <a:buNone/>
            </a:pPr>
            <a:r>
              <a:t/>
            </a:r>
            <a:endParaRPr/>
          </a:p>
        </p:txBody>
      </p:sp>
      <p:sp>
        <p:nvSpPr>
          <p:cNvPr id="720" name="Google Shape;720;gedcb791da1_0_15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f04094528f_0_50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f04094528f_0_50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f04094528f_0_50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edcb791da1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edcb791da1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gedcb791da1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f1165cfbb3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f1165cfbb3_0_3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gf1165cfbb3_0_3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e3c4c1f51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e3c4c1f51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e3c4c1f51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eeebe61910_0_50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eeebe61910_0_50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regular stocks riskier but better payoff</a:t>
            </a:r>
            <a:endParaRPr/>
          </a:p>
        </p:txBody>
      </p:sp>
      <p:sp>
        <p:nvSpPr>
          <p:cNvPr id="745" name="Google Shape;745;geeebe61910_0_50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ef18e4f443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ef18e4f443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regular stocks riskier but better payoff</a:t>
            </a:r>
            <a:endParaRPr/>
          </a:p>
        </p:txBody>
      </p:sp>
      <p:sp>
        <p:nvSpPr>
          <p:cNvPr id="753" name="Google Shape;753;gef18e4f443_0_2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edcb791da1_0_2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edcb791da1_0_22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gedcb791da1_0_22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edcb791da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edcb791da1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gedcb791da1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ebb6c0b06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6" name="Google Shape;776;gebb6c0b062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gebb6c0b062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f04094528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f04094528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gf04094528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eeebe61910_0_30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eeebe61910_0_30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geeebe61910_0_30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ec455e9666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ec455e9666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gec455e9666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eeebe61910_0_30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eeebe61910_0_30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AN EXAMPLE ONLY!</a:t>
            </a:r>
            <a:endParaRPr/>
          </a:p>
        </p:txBody>
      </p:sp>
      <p:sp>
        <p:nvSpPr>
          <p:cNvPr id="805" name="Google Shape;805;geeebe61910_0_30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eeebe61910_0_3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eeebe61910_0_30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2" name="Google Shape;812;geeebe61910_0_30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e3c4c1f51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e3c4c1f51f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e3c4c1f51f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eeebe61910_0_2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eeebe61910_0_23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9" name="Google Shape;819;geeebe61910_0_23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eeebe61910_0_13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eeebe61910_0_13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geeebe61910_0_13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edcb791da1_0_28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edcb791da1_0_28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SECTION 2: MUTUAL FUNDS</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GO TO:</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00" u="sng">
                <a:solidFill>
                  <a:schemeClr val="hlink"/>
                </a:solidFill>
                <a:latin typeface="Arial"/>
                <a:ea typeface="Arial"/>
                <a:cs typeface="Arial"/>
                <a:sym typeface="Arial"/>
                <a:hlinkClick r:id="rId2"/>
              </a:rPr>
              <a:t>https://investor.vanguard.com/mutual-funds/profile/performance/vfiax</a:t>
            </a:r>
            <a:endParaRPr sz="900" u="sng">
              <a:solidFill>
                <a:schemeClr val="hlink"/>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900">
                <a:solidFill>
                  <a:srgbClr val="454545"/>
                </a:solidFill>
                <a:latin typeface="Arial"/>
                <a:ea typeface="Arial"/>
                <a:cs typeface="Arial"/>
                <a:sym typeface="Arial"/>
              </a:rPr>
              <a:t>REPEAT THE ABOVE</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285750" lvl="0" marL="457200" rtl="0" algn="l">
              <a:lnSpc>
                <a:spcPct val="115000"/>
              </a:lnSpc>
              <a:spcBef>
                <a:spcPts val="1400"/>
              </a:spcBef>
              <a:spcAft>
                <a:spcPts val="0"/>
              </a:spcAft>
              <a:buClr>
                <a:srgbClr val="454545"/>
              </a:buClr>
              <a:buSzPts val="900"/>
              <a:buAutoNum type="arabicPeriod"/>
            </a:pPr>
            <a:r>
              <a:rPr lang="en-US" sz="900">
                <a:solidFill>
                  <a:srgbClr val="454545"/>
                </a:solidFill>
                <a:latin typeface="Arial"/>
                <a:ea typeface="Arial"/>
                <a:cs typeface="Arial"/>
                <a:sym typeface="Arial"/>
              </a:rPr>
              <a:t>Find Price</a:t>
            </a:r>
            <a:endParaRPr sz="900">
              <a:solidFill>
                <a:srgbClr val="454545"/>
              </a:solidFill>
              <a:latin typeface="Arial"/>
              <a:ea typeface="Arial"/>
              <a:cs typeface="Arial"/>
              <a:sym typeface="Arial"/>
            </a:endParaRPr>
          </a:p>
          <a:p>
            <a:pPr indent="-285750" lvl="0" marL="457200" rtl="0" algn="l">
              <a:lnSpc>
                <a:spcPct val="115000"/>
              </a:lnSpc>
              <a:spcBef>
                <a:spcPts val="0"/>
              </a:spcBef>
              <a:spcAft>
                <a:spcPts val="0"/>
              </a:spcAft>
              <a:buClr>
                <a:srgbClr val="454545"/>
              </a:buClr>
              <a:buSzPts val="900"/>
              <a:buAutoNum type="arabicPeriod"/>
            </a:pPr>
            <a:r>
              <a:rPr lang="en-US" sz="900">
                <a:solidFill>
                  <a:srgbClr val="454545"/>
                </a:solidFill>
                <a:latin typeface="Arial"/>
                <a:ea typeface="Arial"/>
                <a:cs typeface="Arial"/>
                <a:sym typeface="Arial"/>
              </a:rPr>
              <a:t>What is the funds return since inception (11/13/2000)? </a:t>
            </a:r>
            <a:endParaRPr sz="900">
              <a:solidFill>
                <a:srgbClr val="454545"/>
              </a:solidFill>
              <a:latin typeface="Arial"/>
              <a:ea typeface="Arial"/>
              <a:cs typeface="Arial"/>
              <a:sym typeface="Arial"/>
            </a:endParaRPr>
          </a:p>
          <a:p>
            <a:pPr indent="-285750" lvl="0" marL="457200" rtl="0" algn="l">
              <a:lnSpc>
                <a:spcPct val="115000"/>
              </a:lnSpc>
              <a:spcBef>
                <a:spcPts val="0"/>
              </a:spcBef>
              <a:spcAft>
                <a:spcPts val="0"/>
              </a:spcAft>
              <a:buClr>
                <a:srgbClr val="454545"/>
              </a:buClr>
              <a:buSzPts val="900"/>
              <a:buAutoNum type="arabicPeriod"/>
            </a:pPr>
            <a:r>
              <a:rPr lang="en-US" sz="900">
                <a:solidFill>
                  <a:srgbClr val="454545"/>
                </a:solidFill>
                <a:latin typeface="Arial"/>
                <a:ea typeface="Arial"/>
                <a:cs typeface="Arial"/>
                <a:sym typeface="Arial"/>
              </a:rPr>
              <a:t>Go to the portfolio tab - what companies are in this stock portfolio?</a:t>
            </a:r>
            <a:endParaRPr sz="900">
              <a:solidFill>
                <a:srgbClr val="454545"/>
              </a:solidFill>
              <a:latin typeface="Arial"/>
              <a:ea typeface="Arial"/>
              <a:cs typeface="Arial"/>
              <a:sym typeface="Arial"/>
            </a:endParaRPr>
          </a:p>
          <a:p>
            <a:pPr indent="-285750" lvl="0" marL="457200" rtl="0" algn="l">
              <a:lnSpc>
                <a:spcPct val="115000"/>
              </a:lnSpc>
              <a:spcBef>
                <a:spcPts val="0"/>
              </a:spcBef>
              <a:spcAft>
                <a:spcPts val="0"/>
              </a:spcAft>
              <a:buClr>
                <a:srgbClr val="454545"/>
              </a:buClr>
              <a:buSzPts val="900"/>
              <a:buAutoNum type="arabicPeriod"/>
            </a:pPr>
            <a:r>
              <a:rPr lang="en-US" sz="900">
                <a:solidFill>
                  <a:srgbClr val="454545"/>
                </a:solidFill>
                <a:latin typeface="Arial"/>
                <a:ea typeface="Arial"/>
                <a:cs typeface="Arial"/>
                <a:sym typeface="Arial"/>
              </a:rPr>
              <a:t>Go to Fees and Minimum; IF I invest, what is the minimum FEE?</a:t>
            </a:r>
            <a:endParaRPr sz="900">
              <a:solidFill>
                <a:srgbClr val="454545"/>
              </a:solidFill>
              <a:latin typeface="Arial"/>
              <a:ea typeface="Arial"/>
              <a:cs typeface="Arial"/>
              <a:sym typeface="Arial"/>
            </a:endParaRPr>
          </a:p>
          <a:p>
            <a:pPr indent="-285750" lvl="0" marL="457200" rtl="0" algn="l">
              <a:lnSpc>
                <a:spcPct val="115000"/>
              </a:lnSpc>
              <a:spcBef>
                <a:spcPts val="0"/>
              </a:spcBef>
              <a:spcAft>
                <a:spcPts val="0"/>
              </a:spcAft>
              <a:buClr>
                <a:srgbClr val="454545"/>
              </a:buClr>
              <a:buSzPts val="900"/>
              <a:buAutoNum type="arabicPeriod"/>
            </a:pPr>
            <a:r>
              <a:rPr lang="en-US" sz="900">
                <a:solidFill>
                  <a:srgbClr val="454545"/>
                </a:solidFill>
                <a:latin typeface="Arial"/>
                <a:ea typeface="Arial"/>
                <a:cs typeface="Arial"/>
                <a:sym typeface="Arial"/>
              </a:rPr>
              <a:t>Dividend yield in 2020 (sum it up) that’s what you’d have in a year for one sh</a:t>
            </a:r>
            <a:endParaRPr sz="900">
              <a:solidFill>
                <a:srgbClr val="454545"/>
              </a:solidFill>
              <a:latin typeface="Arial"/>
              <a:ea typeface="Arial"/>
              <a:cs typeface="Arial"/>
              <a:sym typeface="Arial"/>
            </a:endParaRPr>
          </a:p>
          <a:p>
            <a:pPr indent="0" lvl="0" marL="0" rtl="0" algn="l">
              <a:lnSpc>
                <a:spcPct val="115000"/>
              </a:lnSpc>
              <a:spcBef>
                <a:spcPts val="140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900">
              <a:solidFill>
                <a:srgbClr val="454545"/>
              </a:solidFill>
              <a:latin typeface="Arial"/>
              <a:ea typeface="Arial"/>
              <a:cs typeface="Arial"/>
              <a:sym typeface="Arial"/>
            </a:endParaRPr>
          </a:p>
          <a:p>
            <a:pPr indent="0" lvl="0" marL="0" rtl="0" algn="l">
              <a:spcBef>
                <a:spcPts val="0"/>
              </a:spcBef>
              <a:spcAft>
                <a:spcPts val="0"/>
              </a:spcAft>
              <a:buNone/>
            </a:pPr>
            <a:r>
              <a:t/>
            </a:r>
            <a:endParaRPr/>
          </a:p>
        </p:txBody>
      </p:sp>
      <p:sp>
        <p:nvSpPr>
          <p:cNvPr id="833" name="Google Shape;833;gedcb791da1_0_28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edcb791da1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edcb791da1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gedcb791da1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e3c4c1f51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e3c4c1f51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ge3c4c1f51f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ef48b3d7c5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ef48b3d7c5_0_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gef48b3d7c5_0_1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8" name="Google Shape;858;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 support companies, who use investors’ (your) money to fund their operations (paying workers, redeveloping drugs, RD etc.)</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i.e</a:t>
            </a:r>
            <a:endParaRPr/>
          </a:p>
          <a:p>
            <a:pPr indent="-317500" lvl="0" marL="457200" rtl="0" algn="l">
              <a:lnSpc>
                <a:spcPct val="100000"/>
              </a:lnSpc>
              <a:spcBef>
                <a:spcPts val="0"/>
              </a:spcBef>
              <a:spcAft>
                <a:spcPts val="0"/>
              </a:spcAft>
              <a:buSzPts val="1400"/>
              <a:buChar char="-"/>
            </a:pPr>
            <a:r>
              <a:rPr lang="en-US"/>
              <a:t>1)clean energy stocks! - there’s increasing awareness of climate change impact; biden election is focusing partly on reversing that impact.</a:t>
            </a:r>
            <a:endParaRPr/>
          </a:p>
          <a:p>
            <a:pPr indent="-317500" lvl="1" marL="914400" rtl="0" algn="l">
              <a:lnSpc>
                <a:spcPct val="100000"/>
              </a:lnSpc>
              <a:spcBef>
                <a:spcPts val="0"/>
              </a:spcBef>
              <a:spcAft>
                <a:spcPts val="0"/>
              </a:spcAft>
              <a:buSzPts val="1400"/>
              <a:buChar char="-"/>
            </a:pPr>
            <a:r>
              <a:rPr lang="en-US"/>
              <a:t>(Enphase Energy - Solar stock)</a:t>
            </a:r>
            <a:endParaRPr/>
          </a:p>
          <a:p>
            <a:pPr indent="-317500" lvl="0" marL="457200" rtl="0" algn="l">
              <a:lnSpc>
                <a:spcPct val="100000"/>
              </a:lnSpc>
              <a:spcBef>
                <a:spcPts val="0"/>
              </a:spcBef>
              <a:spcAft>
                <a:spcPts val="0"/>
              </a:spcAft>
              <a:buSzPts val="1400"/>
              <a:buChar char="-"/>
            </a:pPr>
            <a:r>
              <a:rPr lang="en-US"/>
              <a:t>*AI companies! </a:t>
            </a:r>
            <a:endParaRPr/>
          </a:p>
          <a:p>
            <a:pPr indent="-317500" lvl="0" marL="457200" rtl="0" algn="l">
              <a:lnSpc>
                <a:spcPct val="100000"/>
              </a:lnSpc>
              <a:spcBef>
                <a:spcPts val="0"/>
              </a:spcBef>
              <a:spcAft>
                <a:spcPts val="0"/>
              </a:spcAft>
              <a:buSzPts val="1400"/>
              <a:buChar char="-"/>
            </a:pPr>
            <a:r>
              <a:rPr lang="en-US"/>
              <a:t>2)Health care - prosthetic tools/drugs - vaccine! </a:t>
            </a:r>
            <a:endParaRPr/>
          </a:p>
          <a:p>
            <a:pPr indent="-317500" lvl="0" marL="457200" rtl="0" algn="l">
              <a:lnSpc>
                <a:spcPct val="100000"/>
              </a:lnSpc>
              <a:spcBef>
                <a:spcPts val="0"/>
              </a:spcBef>
              <a:spcAft>
                <a:spcPts val="0"/>
              </a:spcAft>
              <a:buSzPts val="1400"/>
              <a:buChar char="-"/>
            </a:pPr>
            <a:r>
              <a:rPr b="1" lang="en-US"/>
              <a:t>*Beyond Meat - sells vegan meat; for those who want better climate and healthier lifestyle;</a:t>
            </a:r>
            <a:endParaRPr/>
          </a:p>
          <a:p>
            <a:pPr indent="0" lvl="1" marL="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rPr lang="en-US"/>
              <a:t>Impact company decisions -</a:t>
            </a:r>
            <a:endParaRPr/>
          </a:p>
          <a:p>
            <a:pPr indent="0" lvl="1" marL="0" rtl="0" algn="l">
              <a:lnSpc>
                <a:spcPct val="100000"/>
              </a:lnSpc>
              <a:spcBef>
                <a:spcPts val="0"/>
              </a:spcBef>
              <a:spcAft>
                <a:spcPts val="0"/>
              </a:spcAft>
              <a:buSzPts val="1400"/>
              <a:buNone/>
            </a:pPr>
            <a:r>
              <a:rPr lang="en-US"/>
              <a:t> you are allowed to board of directors </a:t>
            </a:r>
            <a:endParaRPr/>
          </a:p>
          <a:p>
            <a:pPr indent="0" lvl="1" marL="0" rtl="0" algn="l">
              <a:lnSpc>
                <a:spcPct val="100000"/>
              </a:lnSpc>
              <a:spcBef>
                <a:spcPts val="0"/>
              </a:spcBef>
              <a:spcAft>
                <a:spcPts val="0"/>
              </a:spcAft>
              <a:buSzPts val="1400"/>
              <a:buNone/>
            </a:pPr>
            <a:r>
              <a:rPr lang="en-US"/>
              <a:t>	maybe one has an ethical stance, you might want to vote to keep in pwr </a:t>
            </a:r>
            <a:endParaRPr/>
          </a:p>
          <a:p>
            <a:pPr indent="0" lvl="1" marL="0" rtl="0" algn="l">
              <a:lnSpc>
                <a:spcPct val="100000"/>
              </a:lnSpc>
              <a:spcBef>
                <a:spcPts val="0"/>
              </a:spcBef>
              <a:spcAft>
                <a:spcPts val="0"/>
              </a:spcAft>
              <a:buSzPts val="1400"/>
              <a:buNone/>
            </a:pPr>
            <a:r>
              <a:rPr lang="en-US"/>
              <a:t>	like BK and environment</a:t>
            </a:r>
            <a:endParaRPr/>
          </a:p>
          <a:p>
            <a:pPr indent="0" lvl="1"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1"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Common vs preferred equity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59" name="Google Shape;859;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e07512ef3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e07512ef3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happens to your money after you invest?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shares are then traded among investors (doesn’t affect company)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Why do ppl invest in the stock market?</a:t>
            </a:r>
            <a:endParaRPr/>
          </a:p>
        </p:txBody>
      </p:sp>
      <p:sp>
        <p:nvSpPr>
          <p:cNvPr id="868" name="Google Shape;868;ge07512ef31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e1c0c5c0c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ge1c0c5c0c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rPr lang="en-US"/>
              <a:t>A place to spend extra money;</a:t>
            </a:r>
            <a:endParaRPr/>
          </a:p>
          <a:p>
            <a:pPr indent="0" lvl="1" marL="0" rtl="0" algn="l">
              <a:lnSpc>
                <a:spcPct val="100000"/>
              </a:lnSpc>
              <a:spcBef>
                <a:spcPts val="0"/>
              </a:spcBef>
              <a:spcAft>
                <a:spcPts val="0"/>
              </a:spcAft>
              <a:buSzPts val="1400"/>
              <a:buNone/>
            </a:pPr>
            <a:r>
              <a:rPr lang="en-US"/>
              <a:t>	like a bank acct; but maybe more productive? (earn passive income)</a:t>
            </a:r>
            <a:endParaRPr/>
          </a:p>
          <a:p>
            <a:pPr indent="0" lvl="1" marL="0" rtl="0" algn="l">
              <a:lnSpc>
                <a:spcPct val="100000"/>
              </a:lnSpc>
              <a:spcBef>
                <a:spcPts val="0"/>
              </a:spcBef>
              <a:spcAft>
                <a:spcPts val="0"/>
              </a:spcAft>
              <a:buSzPts val="1400"/>
              <a:buNone/>
            </a:pPr>
            <a:r>
              <a:rPr lang="en-US"/>
              <a:t>	is it better or worse?</a:t>
            </a:r>
            <a:endParaRPr/>
          </a:p>
          <a:p>
            <a:pPr indent="0" lvl="1" marL="45720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To make a significant amount profit.</a:t>
            </a:r>
            <a:endParaRPr/>
          </a:p>
          <a:p>
            <a:pPr indent="0" lvl="0" marL="0" rtl="0" algn="l">
              <a:spcBef>
                <a:spcPts val="0"/>
              </a:spcBef>
              <a:spcAft>
                <a:spcPts val="0"/>
              </a:spcAft>
              <a:buClr>
                <a:schemeClr val="dk1"/>
              </a:buClr>
              <a:buSzPts val="1400"/>
              <a:buFont typeface="Arial"/>
              <a:buNone/>
            </a:pPr>
            <a:r>
              <a:rPr lang="en-US"/>
              <a:t>	which can be used to raise money.</a:t>
            </a:r>
            <a:endParaRPr/>
          </a:p>
          <a:p>
            <a:pPr indent="0" lvl="0" marL="0" rtl="0" algn="l">
              <a:spcBef>
                <a:spcPts val="0"/>
              </a:spcBef>
              <a:spcAft>
                <a:spcPts val="0"/>
              </a:spcAft>
              <a:buClr>
                <a:schemeClr val="dk1"/>
              </a:buClr>
              <a:buSzPts val="1400"/>
              <a:buFont typeface="Arial"/>
              <a:buNone/>
            </a:pPr>
            <a:r>
              <a:rPr lang="en-US"/>
              <a:t>		which can be used for self or others</a:t>
            </a:r>
            <a:endParaRPr/>
          </a:p>
          <a:p>
            <a:pPr indent="0" lvl="1"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Common vs preferred equity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what’s one platform for trading (Either online or in real life)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77" name="Google Shape;877;ge1c0c5c0c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edcb791da1_0_49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edcb791da1_0_49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gedcb791da1_0_49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f04094528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f04094528f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f04094528f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ef8a9d1d25_0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ef8a9d1d25_0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3" name="Google Shape;893;gef8a9d1d25_0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ef8a9d1d25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ef8a9d1d25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gef8a9d1d25_0_2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ef8a9d1d25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ef8a9d1d25_0_2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5" name="Google Shape;905;gef8a9d1d25_0_2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f04094528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f04094528f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gf04094528f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f2888cb47b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f2888cb47b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gf2888cb47b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f04094528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f04094528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Gambling - making a guess that is unfounded (based on your *feelings*) </a:t>
            </a:r>
            <a:endParaRPr/>
          </a:p>
          <a:p>
            <a:pPr indent="0" lvl="0" marL="0" rtl="0" algn="l">
              <a:spcBef>
                <a:spcPts val="0"/>
              </a:spcBef>
              <a:spcAft>
                <a:spcPts val="0"/>
              </a:spcAft>
              <a:buNone/>
            </a:pPr>
            <a:r>
              <a:rPr lang="en-US"/>
              <a:t>	i.e. I bet the ball is in your right hand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gambling</a:t>
            </a:r>
            <a:endParaRPr/>
          </a:p>
          <a:p>
            <a:pPr indent="-317500" lvl="0" marL="457200" rtl="0" algn="l">
              <a:spcBef>
                <a:spcPts val="0"/>
              </a:spcBef>
              <a:spcAft>
                <a:spcPts val="0"/>
              </a:spcAft>
              <a:buSzPts val="1400"/>
              <a:buChar char="-"/>
            </a:pPr>
            <a:r>
              <a:rPr lang="en-US"/>
              <a:t>i.e. I bet the ball is in the right hand BECAUSE your right hand looks less relaxed than your left</a:t>
            </a:r>
            <a:endParaRPr/>
          </a:p>
          <a:p>
            <a:pPr indent="-317500" lvl="0" marL="457200" rtl="0" algn="l">
              <a:spcBef>
                <a:spcPts val="0"/>
              </a:spcBef>
              <a:spcAft>
                <a:spcPts val="0"/>
              </a:spcAft>
              <a:buSzPts val="1400"/>
              <a:buChar char="-"/>
            </a:pPr>
            <a:r>
              <a:t/>
            </a:r>
            <a:endParaRPr/>
          </a:p>
        </p:txBody>
      </p:sp>
      <p:sp>
        <p:nvSpPr>
          <p:cNvPr id="923" name="Google Shape;923;gf04094528f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f04094528f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f04094528f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Gambling - making a guess that is unfounded (based on your *feelings*) </a:t>
            </a:r>
            <a:endParaRPr/>
          </a:p>
          <a:p>
            <a:pPr indent="0" lvl="0" marL="0" rtl="0" algn="l">
              <a:spcBef>
                <a:spcPts val="0"/>
              </a:spcBef>
              <a:spcAft>
                <a:spcPts val="0"/>
              </a:spcAft>
              <a:buNone/>
            </a:pPr>
            <a:r>
              <a:rPr lang="en-US"/>
              <a:t>	i.e. I bet the ball is in your right hand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gambling</a:t>
            </a:r>
            <a:endParaRPr/>
          </a:p>
          <a:p>
            <a:pPr indent="-317500" lvl="0" marL="457200" rtl="0" algn="l">
              <a:spcBef>
                <a:spcPts val="0"/>
              </a:spcBef>
              <a:spcAft>
                <a:spcPts val="0"/>
              </a:spcAft>
              <a:buSzPts val="1400"/>
              <a:buChar char="-"/>
            </a:pPr>
            <a:r>
              <a:rPr lang="en-US"/>
              <a:t>i.e. I bet the ball is in the right hand BECAUSE your right hand looks less relaxed than your left</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US"/>
              <a:t>The more research, the better</a:t>
            </a:r>
            <a:endParaRPr/>
          </a:p>
        </p:txBody>
      </p:sp>
      <p:sp>
        <p:nvSpPr>
          <p:cNvPr id="929" name="Google Shape;929;gf04094528f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f2cc167e2d_0_1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f2cc167e2d_0_13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gf2cc167e2d_0_13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f04094528f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f04094528f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directly, but by funding businesses via the market you do this!</a:t>
            </a:r>
            <a:endParaRPr/>
          </a:p>
        </p:txBody>
      </p:sp>
      <p:sp>
        <p:nvSpPr>
          <p:cNvPr id="942" name="Google Shape;942;gf04094528f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f2cc167e2d_0_19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f2cc167e2d_0_19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directly, but by funding businesses via the market you do this!</a:t>
            </a:r>
            <a:endParaRPr/>
          </a:p>
        </p:txBody>
      </p:sp>
      <p:sp>
        <p:nvSpPr>
          <p:cNvPr id="948" name="Google Shape;948;gf2cc167e2d_0_19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f54cef4cb6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f54cef4cb6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f54cef4cb6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f04094528f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f04094528f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 name="Google Shape;956;gf04094528f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f04094528f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f04094528f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apple is rising </a:t>
            </a:r>
            <a:endParaRPr/>
          </a:p>
          <a:p>
            <a:pPr indent="0" lvl="0" marL="0" rtl="0" algn="l">
              <a:spcBef>
                <a:spcPts val="0"/>
              </a:spcBef>
              <a:spcAft>
                <a:spcPts val="0"/>
              </a:spcAft>
              <a:buNone/>
            </a:pPr>
            <a:r>
              <a:rPr lang="en-US"/>
              <a:t> it doesn’t mean it will FOREVER</a:t>
            </a:r>
            <a:endParaRPr/>
          </a:p>
          <a:p>
            <a:pPr indent="0" lvl="0" marL="0" rtl="0" algn="l">
              <a:spcBef>
                <a:spcPts val="0"/>
              </a:spcBef>
              <a:spcAft>
                <a:spcPts val="0"/>
              </a:spcAft>
              <a:buNone/>
            </a:pPr>
            <a:r>
              <a:rPr lang="en-US"/>
              <a:t>an example of when stocks fall……….</a:t>
            </a:r>
            <a:endParaRPr/>
          </a:p>
          <a:p>
            <a:pPr indent="0" lvl="0" marL="0" rtl="0" algn="l">
              <a:spcBef>
                <a:spcPts val="0"/>
              </a:spcBef>
              <a:spcAft>
                <a:spcPts val="0"/>
              </a:spcAft>
              <a:buNone/>
            </a:pPr>
            <a:r>
              <a:rPr lang="en-US"/>
              <a:t> it’s like when the pandemic happened</a:t>
            </a:r>
            <a:endParaRPr/>
          </a:p>
        </p:txBody>
      </p:sp>
      <p:sp>
        <p:nvSpPr>
          <p:cNvPr id="962" name="Google Shape;962;gf04094528f_0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f2888cb47b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f2888cb47b_1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gf2888cb47b_1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f2888cb47b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f2888cb47b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*can be volatile</a:t>
            </a:r>
            <a:endParaRPr/>
          </a:p>
        </p:txBody>
      </p:sp>
      <p:sp>
        <p:nvSpPr>
          <p:cNvPr id="974" name="Google Shape;974;gf2888cb47b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f2888cb47b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f2888cb47b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gf2888cb47b_1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f2888cb47b_1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f2888cb47b_1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gf2888cb47b_1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f2cc167e2d_0_19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f2cc167e2d_0_19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gf2cc167e2d_0_19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ef8a9d1d25_0_9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ef8a9d1d25_0_9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gef8a9d1d25_0_9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f2cc167e2d_0_2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f2cc167e2d_0_2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5" name="Google Shape;1005;gf2cc167e2d_0_21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ef18e4f443_0_2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ef18e4f443_0_2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1" name="Google Shape;1011;gef18e4f443_0_2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f3135d8c6d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f3135d8c6d_1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latin typeface="Comic Sans MS"/>
                <a:ea typeface="Comic Sans MS"/>
                <a:cs typeface="Comic Sans MS"/>
                <a:sym typeface="Comic Sans MS"/>
              </a:rPr>
              <a:t>click to go to each topic</a:t>
            </a:r>
            <a:endParaRPr sz="1400">
              <a:latin typeface="Comic Sans MS"/>
              <a:ea typeface="Comic Sans MS"/>
              <a:cs typeface="Comic Sans MS"/>
              <a:sym typeface="Comic Sans MS"/>
            </a:endParaRPr>
          </a:p>
        </p:txBody>
      </p:sp>
      <p:sp>
        <p:nvSpPr>
          <p:cNvPr id="457" name="Google Shape;457;gf3135d8c6d_1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f30565eaa9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f30565eaa9_0_3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is it? - digital money unregulated by gov</a:t>
            </a:r>
            <a:endParaRPr/>
          </a:p>
          <a:p>
            <a:pPr indent="0" lvl="0" marL="0" rtl="0" algn="l">
              <a:spcBef>
                <a:spcPts val="0"/>
              </a:spcBef>
              <a:spcAft>
                <a:spcPts val="0"/>
              </a:spcAft>
              <a:buNone/>
            </a:pPr>
            <a:r>
              <a:rPr lang="en-US"/>
              <a:t>What is it used for?</a:t>
            </a:r>
            <a:endParaRPr/>
          </a:p>
        </p:txBody>
      </p:sp>
      <p:sp>
        <p:nvSpPr>
          <p:cNvPr id="1017" name="Google Shape;1017;gf30565eaa9_0_3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ef48b3d7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ef48b3d7c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is it? - digital money unregulated by gov</a:t>
            </a:r>
            <a:endParaRPr/>
          </a:p>
          <a:p>
            <a:pPr indent="0" lvl="0" marL="0" rtl="0" algn="l">
              <a:spcBef>
                <a:spcPts val="0"/>
              </a:spcBef>
              <a:spcAft>
                <a:spcPts val="0"/>
              </a:spcAft>
              <a:buNone/>
            </a:pPr>
            <a:r>
              <a:rPr lang="en-US"/>
              <a:t>What is it used for?</a:t>
            </a:r>
            <a:endParaRPr/>
          </a:p>
        </p:txBody>
      </p:sp>
      <p:sp>
        <p:nvSpPr>
          <p:cNvPr id="1026" name="Google Shape;1026;gef48b3d7c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ed78179b7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ed78179b7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ged78179b7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ef48b3d7c5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ef48b3d7c5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gef48b3d7c5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ed66a9484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ed66a94847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was the price in 2021? in Sept?</a:t>
            </a:r>
            <a:endParaRPr/>
          </a:p>
        </p:txBody>
      </p:sp>
      <p:sp>
        <p:nvSpPr>
          <p:cNvPr id="1052" name="Google Shape;1052;ged66a94847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ed78179b7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ed78179b7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0" name="Google Shape;1060;ged78179b7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f30565eaa9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f30565eaa9_0_7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gf30565eaa9_0_7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f30565eaa9_0_6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f30565eaa9_0_6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gf30565eaa9_0_6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f3135d8c6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f3135d8c6d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0" name="Google Shape;1080;gf3135d8c6d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f3135d8c6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f3135d8c6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gf3135d8c6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31" name="Google Shape;31;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34" name="Google Shape;34;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35" name="Google Shape;35;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36" name="Google Shape;36;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rot="10800000">
              <a:off x="0" y="0"/>
              <a:ext cx="842596" cy="5666154"/>
            </a:xfrm>
            <a:prstGeom prst="triangle">
              <a:avLst>
                <a:gd fmla="val 10000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 name="Shape 91"/>
        <p:cNvGrpSpPr/>
        <p:nvPr/>
      </p:nvGrpSpPr>
      <p:grpSpPr>
        <a:xfrm>
          <a:off x="0" y="0"/>
          <a:ext cx="0" cy="0"/>
          <a:chOff x="0" y="0"/>
          <a:chExt cx="0" cy="0"/>
        </a:xfrm>
      </p:grpSpPr>
      <p:sp>
        <p:nvSpPr>
          <p:cNvPr id="92" name="Google Shape;92;p1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4" name="Google Shape;94;p1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5" name="Google Shape;95;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8" name="Shape 98"/>
        <p:cNvGrpSpPr/>
        <p:nvPr/>
      </p:nvGrpSpPr>
      <p:grpSpPr>
        <a:xfrm>
          <a:off x="0" y="0"/>
          <a:ext cx="0" cy="0"/>
          <a:chOff x="0" y="0"/>
          <a:chExt cx="0" cy="0"/>
        </a:xfrm>
      </p:grpSpPr>
      <p:sp>
        <p:nvSpPr>
          <p:cNvPr id="99" name="Google Shape;99;p1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1" name="Google Shape;101;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4" name="Shape 104"/>
        <p:cNvGrpSpPr/>
        <p:nvPr/>
      </p:nvGrpSpPr>
      <p:grpSpPr>
        <a:xfrm>
          <a:off x="0" y="0"/>
          <a:ext cx="0" cy="0"/>
          <a:chOff x="0" y="0"/>
          <a:chExt cx="0" cy="0"/>
        </a:xfrm>
      </p:grpSpPr>
      <p:sp>
        <p:nvSpPr>
          <p:cNvPr id="105" name="Google Shape;105;p1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7" name="Google Shape;107;p1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1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2" name="Google Shape;112;p1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1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6" name="Google Shape;116;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1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2" name="Google Shape;122;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3" name="Google Shape;12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7" name="Google Shape;127;p1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8" name="Shape 128"/>
        <p:cNvGrpSpPr/>
        <p:nvPr/>
      </p:nvGrpSpPr>
      <p:grpSpPr>
        <a:xfrm>
          <a:off x="0" y="0"/>
          <a:ext cx="0" cy="0"/>
          <a:chOff x="0" y="0"/>
          <a:chExt cx="0" cy="0"/>
        </a:xfrm>
      </p:grpSpPr>
      <p:sp>
        <p:nvSpPr>
          <p:cNvPr id="129" name="Google Shape;129;p1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1" name="Google Shape;131;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32" name="Google Shape;132;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8" name="Google Shape;13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1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4" name="Google Shape;14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147" name="Shape 147"/>
        <p:cNvGrpSpPr/>
        <p:nvPr/>
      </p:nvGrpSpPr>
      <p:grpSpPr>
        <a:xfrm>
          <a:off x="0" y="0"/>
          <a:ext cx="0" cy="0"/>
          <a:chOff x="0" y="0"/>
          <a:chExt cx="0" cy="0"/>
        </a:xfrm>
      </p:grpSpPr>
      <p:sp>
        <p:nvSpPr>
          <p:cNvPr id="148" name="Google Shape;148;p19"/>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9"/>
          <p:cNvSpPr txBox="1"/>
          <p:nvPr>
            <p:ph type="title"/>
          </p:nvPr>
        </p:nvSpPr>
        <p:spPr>
          <a:xfrm>
            <a:off x="5398817" y="410433"/>
            <a:ext cx="6372300" cy="1890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4000"/>
              <a:buNone/>
              <a:defRPr sz="4000">
                <a:solidFill>
                  <a:schemeClr val="dk1"/>
                </a:solidFill>
              </a:defRPr>
            </a:lvl1pPr>
            <a:lvl2pPr lvl="1" rtl="0" algn="l">
              <a:lnSpc>
                <a:spcPct val="100000"/>
              </a:lnSpc>
              <a:spcBef>
                <a:spcPts val="0"/>
              </a:spcBef>
              <a:spcAft>
                <a:spcPts val="0"/>
              </a:spcAft>
              <a:buClr>
                <a:schemeClr val="dk1"/>
              </a:buClr>
              <a:buSzPts val="4000"/>
              <a:buNone/>
              <a:defRPr sz="4000">
                <a:solidFill>
                  <a:schemeClr val="dk1"/>
                </a:solidFill>
              </a:defRPr>
            </a:lvl2pPr>
            <a:lvl3pPr lvl="2" rtl="0" algn="l">
              <a:lnSpc>
                <a:spcPct val="100000"/>
              </a:lnSpc>
              <a:spcBef>
                <a:spcPts val="0"/>
              </a:spcBef>
              <a:spcAft>
                <a:spcPts val="0"/>
              </a:spcAft>
              <a:buClr>
                <a:schemeClr val="dk1"/>
              </a:buClr>
              <a:buSzPts val="4000"/>
              <a:buNone/>
              <a:defRPr sz="4000">
                <a:solidFill>
                  <a:schemeClr val="dk1"/>
                </a:solidFill>
              </a:defRPr>
            </a:lvl3pPr>
            <a:lvl4pPr lvl="3" rtl="0" algn="l">
              <a:lnSpc>
                <a:spcPct val="100000"/>
              </a:lnSpc>
              <a:spcBef>
                <a:spcPts val="0"/>
              </a:spcBef>
              <a:spcAft>
                <a:spcPts val="0"/>
              </a:spcAft>
              <a:buClr>
                <a:schemeClr val="dk1"/>
              </a:buClr>
              <a:buSzPts val="4000"/>
              <a:buNone/>
              <a:defRPr sz="4000">
                <a:solidFill>
                  <a:schemeClr val="dk1"/>
                </a:solidFill>
              </a:defRPr>
            </a:lvl4pPr>
            <a:lvl5pPr lvl="4" rtl="0" algn="l">
              <a:lnSpc>
                <a:spcPct val="100000"/>
              </a:lnSpc>
              <a:spcBef>
                <a:spcPts val="0"/>
              </a:spcBef>
              <a:spcAft>
                <a:spcPts val="0"/>
              </a:spcAft>
              <a:buClr>
                <a:schemeClr val="dk1"/>
              </a:buClr>
              <a:buSzPts val="4000"/>
              <a:buNone/>
              <a:defRPr sz="4000">
                <a:solidFill>
                  <a:schemeClr val="dk1"/>
                </a:solidFill>
              </a:defRPr>
            </a:lvl5pPr>
            <a:lvl6pPr lvl="5" rtl="0" algn="l">
              <a:lnSpc>
                <a:spcPct val="100000"/>
              </a:lnSpc>
              <a:spcBef>
                <a:spcPts val="0"/>
              </a:spcBef>
              <a:spcAft>
                <a:spcPts val="0"/>
              </a:spcAft>
              <a:buClr>
                <a:schemeClr val="dk1"/>
              </a:buClr>
              <a:buSzPts val="4000"/>
              <a:buNone/>
              <a:defRPr sz="4000">
                <a:solidFill>
                  <a:schemeClr val="dk1"/>
                </a:solidFill>
              </a:defRPr>
            </a:lvl6pPr>
            <a:lvl7pPr lvl="6" rtl="0" algn="l">
              <a:lnSpc>
                <a:spcPct val="100000"/>
              </a:lnSpc>
              <a:spcBef>
                <a:spcPts val="0"/>
              </a:spcBef>
              <a:spcAft>
                <a:spcPts val="0"/>
              </a:spcAft>
              <a:buClr>
                <a:schemeClr val="dk1"/>
              </a:buClr>
              <a:buSzPts val="4000"/>
              <a:buNone/>
              <a:defRPr sz="4000">
                <a:solidFill>
                  <a:schemeClr val="dk1"/>
                </a:solidFill>
              </a:defRPr>
            </a:lvl7pPr>
            <a:lvl8pPr lvl="7" rtl="0" algn="l">
              <a:lnSpc>
                <a:spcPct val="100000"/>
              </a:lnSpc>
              <a:spcBef>
                <a:spcPts val="0"/>
              </a:spcBef>
              <a:spcAft>
                <a:spcPts val="0"/>
              </a:spcAft>
              <a:buClr>
                <a:schemeClr val="dk1"/>
              </a:buClr>
              <a:buSzPts val="4000"/>
              <a:buNone/>
              <a:defRPr sz="4000">
                <a:solidFill>
                  <a:schemeClr val="dk1"/>
                </a:solidFill>
              </a:defRPr>
            </a:lvl8pPr>
            <a:lvl9pPr lvl="8" rtl="0" algn="l">
              <a:lnSpc>
                <a:spcPct val="100000"/>
              </a:lnSpc>
              <a:spcBef>
                <a:spcPts val="0"/>
              </a:spcBef>
              <a:spcAft>
                <a:spcPts val="0"/>
              </a:spcAft>
              <a:buClr>
                <a:schemeClr val="dk1"/>
              </a:buClr>
              <a:buSzPts val="4000"/>
              <a:buNone/>
              <a:defRPr sz="4000">
                <a:solidFill>
                  <a:schemeClr val="dk1"/>
                </a:solidFill>
              </a:defRPr>
            </a:lvl9pPr>
          </a:lstStyle>
          <a:p/>
        </p:txBody>
      </p:sp>
      <p:sp>
        <p:nvSpPr>
          <p:cNvPr id="150" name="Google Shape;150;p19"/>
          <p:cNvSpPr txBox="1"/>
          <p:nvPr>
            <p:ph idx="1" type="body"/>
          </p:nvPr>
        </p:nvSpPr>
        <p:spPr>
          <a:xfrm>
            <a:off x="5406517" y="2410833"/>
            <a:ext cx="6372300" cy="36915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dk2"/>
              </a:buClr>
              <a:buSzPts val="1900"/>
              <a:buChar char="►"/>
              <a:defRPr sz="1900">
                <a:solidFill>
                  <a:schemeClr val="dk2"/>
                </a:solidFill>
              </a:defRPr>
            </a:lvl1pPr>
            <a:lvl2pPr indent="-330200" lvl="1" marL="914400" rtl="0" algn="l">
              <a:lnSpc>
                <a:spcPct val="115000"/>
              </a:lnSpc>
              <a:spcBef>
                <a:spcPts val="2100"/>
              </a:spcBef>
              <a:spcAft>
                <a:spcPts val="0"/>
              </a:spcAft>
              <a:buClr>
                <a:schemeClr val="dk2"/>
              </a:buClr>
              <a:buSzPts val="1600"/>
              <a:buChar char="►"/>
              <a:defRPr sz="1600">
                <a:solidFill>
                  <a:schemeClr val="dk2"/>
                </a:solidFill>
              </a:defRPr>
            </a:lvl2pPr>
            <a:lvl3pPr indent="-330200" lvl="2" marL="1371600" rtl="0" algn="l">
              <a:lnSpc>
                <a:spcPct val="115000"/>
              </a:lnSpc>
              <a:spcBef>
                <a:spcPts val="2100"/>
              </a:spcBef>
              <a:spcAft>
                <a:spcPts val="0"/>
              </a:spcAft>
              <a:buClr>
                <a:schemeClr val="dk2"/>
              </a:buClr>
              <a:buSzPts val="1600"/>
              <a:buChar char="►"/>
              <a:defRPr sz="1600">
                <a:solidFill>
                  <a:schemeClr val="dk2"/>
                </a:solidFill>
              </a:defRPr>
            </a:lvl3pPr>
            <a:lvl4pPr indent="-330200" lvl="3" marL="1828800" rtl="0" algn="l">
              <a:lnSpc>
                <a:spcPct val="115000"/>
              </a:lnSpc>
              <a:spcBef>
                <a:spcPts val="2100"/>
              </a:spcBef>
              <a:spcAft>
                <a:spcPts val="0"/>
              </a:spcAft>
              <a:buClr>
                <a:schemeClr val="dk2"/>
              </a:buClr>
              <a:buSzPts val="1600"/>
              <a:buChar char="►"/>
              <a:defRPr sz="1600">
                <a:solidFill>
                  <a:schemeClr val="dk2"/>
                </a:solidFill>
              </a:defRPr>
            </a:lvl4pPr>
            <a:lvl5pPr indent="-330200" lvl="4" marL="2286000" rtl="0" algn="l">
              <a:lnSpc>
                <a:spcPct val="115000"/>
              </a:lnSpc>
              <a:spcBef>
                <a:spcPts val="2100"/>
              </a:spcBef>
              <a:spcAft>
                <a:spcPts val="0"/>
              </a:spcAft>
              <a:buClr>
                <a:schemeClr val="dk2"/>
              </a:buClr>
              <a:buSzPts val="1600"/>
              <a:buChar char="►"/>
              <a:defRPr sz="1600">
                <a:solidFill>
                  <a:schemeClr val="dk2"/>
                </a:solidFill>
              </a:defRPr>
            </a:lvl5pPr>
            <a:lvl6pPr indent="-330200" lvl="5" marL="2743200" rtl="0" algn="l">
              <a:lnSpc>
                <a:spcPct val="115000"/>
              </a:lnSpc>
              <a:spcBef>
                <a:spcPts val="2100"/>
              </a:spcBef>
              <a:spcAft>
                <a:spcPts val="0"/>
              </a:spcAft>
              <a:buClr>
                <a:schemeClr val="dk2"/>
              </a:buClr>
              <a:buSzPts val="1600"/>
              <a:buChar char="►"/>
              <a:defRPr sz="1600">
                <a:solidFill>
                  <a:schemeClr val="dk2"/>
                </a:solidFill>
              </a:defRPr>
            </a:lvl6pPr>
            <a:lvl7pPr indent="-330200" lvl="6" marL="3200400" rtl="0" algn="l">
              <a:lnSpc>
                <a:spcPct val="115000"/>
              </a:lnSpc>
              <a:spcBef>
                <a:spcPts val="2100"/>
              </a:spcBef>
              <a:spcAft>
                <a:spcPts val="0"/>
              </a:spcAft>
              <a:buClr>
                <a:schemeClr val="dk2"/>
              </a:buClr>
              <a:buSzPts val="1600"/>
              <a:buChar char="►"/>
              <a:defRPr sz="1600">
                <a:solidFill>
                  <a:schemeClr val="dk2"/>
                </a:solidFill>
              </a:defRPr>
            </a:lvl7pPr>
            <a:lvl8pPr indent="-330200" lvl="7" marL="3657600" rtl="0" algn="l">
              <a:lnSpc>
                <a:spcPct val="115000"/>
              </a:lnSpc>
              <a:spcBef>
                <a:spcPts val="2100"/>
              </a:spcBef>
              <a:spcAft>
                <a:spcPts val="0"/>
              </a:spcAft>
              <a:buClr>
                <a:schemeClr val="dk2"/>
              </a:buClr>
              <a:buSzPts val="1600"/>
              <a:buChar char="►"/>
              <a:defRPr sz="1600">
                <a:solidFill>
                  <a:schemeClr val="dk2"/>
                </a:solidFill>
              </a:defRPr>
            </a:lvl8pPr>
            <a:lvl9pPr indent="-330200" lvl="8" marL="4114800" rtl="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151" name="Google Shape;151;p1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152" name="Shape 152"/>
        <p:cNvGrpSpPr/>
        <p:nvPr/>
      </p:nvGrpSpPr>
      <p:grpSpPr>
        <a:xfrm>
          <a:off x="0" y="0"/>
          <a:ext cx="0" cy="0"/>
          <a:chOff x="0" y="0"/>
          <a:chExt cx="0" cy="0"/>
        </a:xfrm>
      </p:grpSpPr>
      <p:sp>
        <p:nvSpPr>
          <p:cNvPr id="153" name="Google Shape;153;p20"/>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4" name="Google Shape;154;p20"/>
          <p:cNvGrpSpPr/>
          <p:nvPr/>
        </p:nvGrpSpPr>
        <p:grpSpPr>
          <a:xfrm>
            <a:off x="0" y="0"/>
            <a:ext cx="5755456" cy="6857829"/>
            <a:chOff x="0" y="0"/>
            <a:chExt cx="4316700" cy="5143500"/>
          </a:xfrm>
        </p:grpSpPr>
        <p:sp>
          <p:nvSpPr>
            <p:cNvPr id="155" name="Google Shape;155;p20"/>
            <p:cNvSpPr/>
            <p:nvPr/>
          </p:nvSpPr>
          <p:spPr>
            <a:xfrm>
              <a:off x="0" y="0"/>
              <a:ext cx="4316700" cy="5143500"/>
            </a:xfrm>
            <a:prstGeom prst="rect">
              <a:avLst/>
            </a:prstGeom>
            <a:solidFill>
              <a:srgbClr val="284F7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20"/>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20"/>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20"/>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0"/>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20"/>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1" name="Google Shape;161;p20"/>
          <p:cNvSpPr txBox="1"/>
          <p:nvPr>
            <p:ph type="title"/>
          </p:nvPr>
        </p:nvSpPr>
        <p:spPr>
          <a:xfrm>
            <a:off x="415633" y="871101"/>
            <a:ext cx="4941900" cy="4446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None/>
              <a:defRPr sz="3200">
                <a:solidFill>
                  <a:srgbClr val="FFFFFF"/>
                </a:solidFill>
              </a:defRPr>
            </a:lvl1pPr>
            <a:lvl2pPr lvl="1" rtl="0" algn="l">
              <a:lnSpc>
                <a:spcPct val="100000"/>
              </a:lnSpc>
              <a:spcBef>
                <a:spcPts val="0"/>
              </a:spcBef>
              <a:spcAft>
                <a:spcPts val="0"/>
              </a:spcAft>
              <a:buNone/>
              <a:defRPr sz="3200">
                <a:solidFill>
                  <a:srgbClr val="FFFFFF"/>
                </a:solidFill>
              </a:defRPr>
            </a:lvl2pPr>
            <a:lvl3pPr lvl="2" rtl="0" algn="l">
              <a:lnSpc>
                <a:spcPct val="100000"/>
              </a:lnSpc>
              <a:spcBef>
                <a:spcPts val="0"/>
              </a:spcBef>
              <a:spcAft>
                <a:spcPts val="0"/>
              </a:spcAft>
              <a:buNone/>
              <a:defRPr sz="3200">
                <a:solidFill>
                  <a:srgbClr val="FFFFFF"/>
                </a:solidFill>
              </a:defRPr>
            </a:lvl3pPr>
            <a:lvl4pPr lvl="3" rtl="0" algn="l">
              <a:lnSpc>
                <a:spcPct val="100000"/>
              </a:lnSpc>
              <a:spcBef>
                <a:spcPts val="0"/>
              </a:spcBef>
              <a:spcAft>
                <a:spcPts val="0"/>
              </a:spcAft>
              <a:buNone/>
              <a:defRPr sz="3200">
                <a:solidFill>
                  <a:srgbClr val="FFFFFF"/>
                </a:solidFill>
              </a:defRPr>
            </a:lvl4pPr>
            <a:lvl5pPr lvl="4" rtl="0" algn="l">
              <a:lnSpc>
                <a:spcPct val="100000"/>
              </a:lnSpc>
              <a:spcBef>
                <a:spcPts val="0"/>
              </a:spcBef>
              <a:spcAft>
                <a:spcPts val="0"/>
              </a:spcAft>
              <a:buNone/>
              <a:defRPr sz="3200">
                <a:solidFill>
                  <a:srgbClr val="FFFFFF"/>
                </a:solidFill>
              </a:defRPr>
            </a:lvl5pPr>
            <a:lvl6pPr lvl="5" rtl="0" algn="l">
              <a:lnSpc>
                <a:spcPct val="100000"/>
              </a:lnSpc>
              <a:spcBef>
                <a:spcPts val="0"/>
              </a:spcBef>
              <a:spcAft>
                <a:spcPts val="0"/>
              </a:spcAft>
              <a:buNone/>
              <a:defRPr sz="3200">
                <a:solidFill>
                  <a:srgbClr val="FFFFFF"/>
                </a:solidFill>
              </a:defRPr>
            </a:lvl6pPr>
            <a:lvl7pPr lvl="6" rtl="0" algn="l">
              <a:lnSpc>
                <a:spcPct val="100000"/>
              </a:lnSpc>
              <a:spcBef>
                <a:spcPts val="0"/>
              </a:spcBef>
              <a:spcAft>
                <a:spcPts val="0"/>
              </a:spcAft>
              <a:buNone/>
              <a:defRPr sz="3200">
                <a:solidFill>
                  <a:srgbClr val="FFFFFF"/>
                </a:solidFill>
              </a:defRPr>
            </a:lvl7pPr>
            <a:lvl8pPr lvl="7" rtl="0" algn="l">
              <a:lnSpc>
                <a:spcPct val="100000"/>
              </a:lnSpc>
              <a:spcBef>
                <a:spcPts val="0"/>
              </a:spcBef>
              <a:spcAft>
                <a:spcPts val="0"/>
              </a:spcAft>
              <a:buNone/>
              <a:defRPr sz="3200">
                <a:solidFill>
                  <a:srgbClr val="FFFFFF"/>
                </a:solidFill>
              </a:defRPr>
            </a:lvl8pPr>
            <a:lvl9pPr lvl="8" rtl="0" algn="l">
              <a:lnSpc>
                <a:spcPct val="100000"/>
              </a:lnSpc>
              <a:spcBef>
                <a:spcPts val="0"/>
              </a:spcBef>
              <a:spcAft>
                <a:spcPts val="0"/>
              </a:spcAft>
              <a:buNone/>
              <a:defRPr sz="3200">
                <a:solidFill>
                  <a:srgbClr val="FFFFFF"/>
                </a:solidFill>
              </a:defRPr>
            </a:lvl9pPr>
          </a:lstStyle>
          <a:p/>
        </p:txBody>
      </p:sp>
      <p:sp>
        <p:nvSpPr>
          <p:cNvPr id="162" name="Google Shape;162;p20"/>
          <p:cNvSpPr txBox="1"/>
          <p:nvPr>
            <p:ph idx="1" type="body"/>
          </p:nvPr>
        </p:nvSpPr>
        <p:spPr>
          <a:xfrm>
            <a:off x="6160767" y="871100"/>
            <a:ext cx="5615700" cy="4988400"/>
          </a:xfrm>
          <a:prstGeom prst="rect">
            <a:avLst/>
          </a:prstGeom>
          <a:noFill/>
          <a:ln>
            <a:noFill/>
          </a:ln>
        </p:spPr>
        <p:txBody>
          <a:bodyPr anchorCtr="0" anchor="t" bIns="45700" lIns="91425" spcFirstLastPara="1" rIns="91425" wrap="square" tIns="45700">
            <a:noAutofit/>
          </a:bodyPr>
          <a:lstStyle>
            <a:lvl1pPr indent="-330200" lvl="0" marL="457200" rtl="0" algn="l">
              <a:lnSpc>
                <a:spcPct val="115000"/>
              </a:lnSpc>
              <a:spcBef>
                <a:spcPts val="1000"/>
              </a:spcBef>
              <a:spcAft>
                <a:spcPts val="0"/>
              </a:spcAft>
              <a:buClr>
                <a:srgbClr val="284F7D"/>
              </a:buClr>
              <a:buSzPts val="1600"/>
              <a:buChar char="►"/>
              <a:defRPr sz="1600">
                <a:solidFill>
                  <a:srgbClr val="284F7D"/>
                </a:solidFill>
              </a:defRPr>
            </a:lvl1pPr>
            <a:lvl2pPr indent="-311150" lvl="1" marL="914400" rtl="0" algn="l">
              <a:lnSpc>
                <a:spcPct val="115000"/>
              </a:lnSpc>
              <a:spcBef>
                <a:spcPts val="2100"/>
              </a:spcBef>
              <a:spcAft>
                <a:spcPts val="0"/>
              </a:spcAft>
              <a:buClr>
                <a:srgbClr val="284F7D"/>
              </a:buClr>
              <a:buSzPts val="1300"/>
              <a:buChar char="►"/>
              <a:defRPr sz="1300">
                <a:solidFill>
                  <a:srgbClr val="284F7D"/>
                </a:solidFill>
              </a:defRPr>
            </a:lvl2pPr>
            <a:lvl3pPr indent="-311150" lvl="2" marL="1371600" rtl="0" algn="l">
              <a:lnSpc>
                <a:spcPct val="115000"/>
              </a:lnSpc>
              <a:spcBef>
                <a:spcPts val="2100"/>
              </a:spcBef>
              <a:spcAft>
                <a:spcPts val="0"/>
              </a:spcAft>
              <a:buClr>
                <a:srgbClr val="284F7D"/>
              </a:buClr>
              <a:buSzPts val="1300"/>
              <a:buChar char="►"/>
              <a:defRPr sz="1300">
                <a:solidFill>
                  <a:srgbClr val="284F7D"/>
                </a:solidFill>
              </a:defRPr>
            </a:lvl3pPr>
            <a:lvl4pPr indent="-311150" lvl="3" marL="1828800" rtl="0" algn="l">
              <a:lnSpc>
                <a:spcPct val="115000"/>
              </a:lnSpc>
              <a:spcBef>
                <a:spcPts val="2100"/>
              </a:spcBef>
              <a:spcAft>
                <a:spcPts val="0"/>
              </a:spcAft>
              <a:buClr>
                <a:srgbClr val="284F7D"/>
              </a:buClr>
              <a:buSzPts val="1300"/>
              <a:buChar char="►"/>
              <a:defRPr sz="1300">
                <a:solidFill>
                  <a:srgbClr val="284F7D"/>
                </a:solidFill>
              </a:defRPr>
            </a:lvl4pPr>
            <a:lvl5pPr indent="-311150" lvl="4" marL="2286000" rtl="0" algn="l">
              <a:lnSpc>
                <a:spcPct val="115000"/>
              </a:lnSpc>
              <a:spcBef>
                <a:spcPts val="2100"/>
              </a:spcBef>
              <a:spcAft>
                <a:spcPts val="0"/>
              </a:spcAft>
              <a:buClr>
                <a:srgbClr val="284F7D"/>
              </a:buClr>
              <a:buSzPts val="1300"/>
              <a:buChar char="►"/>
              <a:defRPr sz="1300">
                <a:solidFill>
                  <a:srgbClr val="284F7D"/>
                </a:solidFill>
              </a:defRPr>
            </a:lvl5pPr>
            <a:lvl6pPr indent="-311150" lvl="5" marL="2743200" rtl="0" algn="l">
              <a:lnSpc>
                <a:spcPct val="115000"/>
              </a:lnSpc>
              <a:spcBef>
                <a:spcPts val="2100"/>
              </a:spcBef>
              <a:spcAft>
                <a:spcPts val="0"/>
              </a:spcAft>
              <a:buClr>
                <a:srgbClr val="284F7D"/>
              </a:buClr>
              <a:buSzPts val="1300"/>
              <a:buChar char="►"/>
              <a:defRPr sz="1300">
                <a:solidFill>
                  <a:srgbClr val="284F7D"/>
                </a:solidFill>
              </a:defRPr>
            </a:lvl6pPr>
            <a:lvl7pPr indent="-311150" lvl="6" marL="3200400" rtl="0" algn="l">
              <a:lnSpc>
                <a:spcPct val="115000"/>
              </a:lnSpc>
              <a:spcBef>
                <a:spcPts val="2100"/>
              </a:spcBef>
              <a:spcAft>
                <a:spcPts val="0"/>
              </a:spcAft>
              <a:buClr>
                <a:srgbClr val="284F7D"/>
              </a:buClr>
              <a:buSzPts val="1300"/>
              <a:buChar char="►"/>
              <a:defRPr sz="1300">
                <a:solidFill>
                  <a:srgbClr val="284F7D"/>
                </a:solidFill>
              </a:defRPr>
            </a:lvl7pPr>
            <a:lvl8pPr indent="-311150" lvl="7" marL="3657600" rtl="0" algn="l">
              <a:lnSpc>
                <a:spcPct val="115000"/>
              </a:lnSpc>
              <a:spcBef>
                <a:spcPts val="2100"/>
              </a:spcBef>
              <a:spcAft>
                <a:spcPts val="0"/>
              </a:spcAft>
              <a:buClr>
                <a:srgbClr val="284F7D"/>
              </a:buClr>
              <a:buSzPts val="1300"/>
              <a:buChar char="►"/>
              <a:defRPr sz="1300">
                <a:solidFill>
                  <a:srgbClr val="284F7D"/>
                </a:solidFill>
              </a:defRPr>
            </a:lvl8pPr>
            <a:lvl9pPr indent="-311150" lvl="8" marL="4114800" rtl="0" algn="l">
              <a:lnSpc>
                <a:spcPct val="115000"/>
              </a:lnSpc>
              <a:spcBef>
                <a:spcPts val="2100"/>
              </a:spcBef>
              <a:spcAft>
                <a:spcPts val="2100"/>
              </a:spcAft>
              <a:buClr>
                <a:srgbClr val="284F7D"/>
              </a:buClr>
              <a:buSzPts val="1300"/>
              <a:buChar char="►"/>
              <a:defRPr sz="1300">
                <a:solidFill>
                  <a:srgbClr val="284F7D"/>
                </a:solidFill>
              </a:defRPr>
            </a:lvl9pPr>
          </a:lstStyle>
          <a:p/>
        </p:txBody>
      </p:sp>
      <p:sp>
        <p:nvSpPr>
          <p:cNvPr id="163" name="Google Shape;163;p20"/>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616161"/>
                </a:solidFill>
              </a:defRPr>
            </a:lvl1pPr>
            <a:lvl2pPr lvl="1" rtl="0" algn="r">
              <a:lnSpc>
                <a:spcPct val="100000"/>
              </a:lnSpc>
              <a:spcAft>
                <a:spcPts val="0"/>
              </a:spcAft>
              <a:buNone/>
              <a:defRPr sz="1300">
                <a:solidFill>
                  <a:srgbClr val="616161"/>
                </a:solidFill>
              </a:defRPr>
            </a:lvl2pPr>
            <a:lvl3pPr lvl="2" rtl="0" algn="r">
              <a:lnSpc>
                <a:spcPct val="100000"/>
              </a:lnSpc>
              <a:spcAft>
                <a:spcPts val="0"/>
              </a:spcAft>
              <a:buNone/>
              <a:defRPr sz="1300">
                <a:solidFill>
                  <a:srgbClr val="616161"/>
                </a:solidFill>
              </a:defRPr>
            </a:lvl3pPr>
            <a:lvl4pPr lvl="3" rtl="0" algn="r">
              <a:lnSpc>
                <a:spcPct val="100000"/>
              </a:lnSpc>
              <a:spcAft>
                <a:spcPts val="0"/>
              </a:spcAft>
              <a:buNone/>
              <a:defRPr sz="1300">
                <a:solidFill>
                  <a:srgbClr val="616161"/>
                </a:solidFill>
              </a:defRPr>
            </a:lvl4pPr>
            <a:lvl5pPr lvl="4" rtl="0" algn="r">
              <a:lnSpc>
                <a:spcPct val="100000"/>
              </a:lnSpc>
              <a:spcAft>
                <a:spcPts val="0"/>
              </a:spcAft>
              <a:buNone/>
              <a:defRPr sz="1300">
                <a:solidFill>
                  <a:srgbClr val="616161"/>
                </a:solidFill>
              </a:defRPr>
            </a:lvl5pPr>
            <a:lvl6pPr lvl="5" rtl="0" algn="r">
              <a:lnSpc>
                <a:spcPct val="100000"/>
              </a:lnSpc>
              <a:spcAft>
                <a:spcPts val="0"/>
              </a:spcAft>
              <a:buNone/>
              <a:defRPr sz="1300">
                <a:solidFill>
                  <a:srgbClr val="616161"/>
                </a:solidFill>
              </a:defRPr>
            </a:lvl6pPr>
            <a:lvl7pPr lvl="6" rtl="0" algn="r">
              <a:lnSpc>
                <a:spcPct val="100000"/>
              </a:lnSpc>
              <a:spcAft>
                <a:spcPts val="0"/>
              </a:spcAft>
              <a:buNone/>
              <a:defRPr sz="1300">
                <a:solidFill>
                  <a:srgbClr val="616161"/>
                </a:solidFill>
              </a:defRPr>
            </a:lvl7pPr>
            <a:lvl8pPr lvl="7" rtl="0" algn="r">
              <a:lnSpc>
                <a:spcPct val="100000"/>
              </a:lnSpc>
              <a:spcAft>
                <a:spcPts val="0"/>
              </a:spcAft>
              <a:buNone/>
              <a:defRPr sz="1300">
                <a:solidFill>
                  <a:srgbClr val="616161"/>
                </a:solidFill>
              </a:defRPr>
            </a:lvl8pPr>
            <a:lvl9pPr lvl="8" rtl="0"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164" name="Shape 164"/>
        <p:cNvGrpSpPr/>
        <p:nvPr/>
      </p:nvGrpSpPr>
      <p:grpSpPr>
        <a:xfrm>
          <a:off x="0" y="0"/>
          <a:ext cx="0" cy="0"/>
          <a:chOff x="0" y="0"/>
          <a:chExt cx="0" cy="0"/>
        </a:xfrm>
      </p:grpSpPr>
      <p:sp>
        <p:nvSpPr>
          <p:cNvPr id="165" name="Google Shape;165;p21"/>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21"/>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7" name="Google Shape;167;p21"/>
          <p:cNvGrpSpPr/>
          <p:nvPr/>
        </p:nvGrpSpPr>
        <p:grpSpPr>
          <a:xfrm>
            <a:off x="3" y="6285041"/>
            <a:ext cx="4063796" cy="572786"/>
            <a:chOff x="-73" y="4713898"/>
            <a:chExt cx="3047923" cy="429600"/>
          </a:xfrm>
        </p:grpSpPr>
        <p:sp>
          <p:nvSpPr>
            <p:cNvPr id="168" name="Google Shape;168;p21"/>
            <p:cNvSpPr/>
            <p:nvPr/>
          </p:nvSpPr>
          <p:spPr>
            <a:xfrm rot="-5400000">
              <a:off x="2452050" y="4547698"/>
              <a:ext cx="429600" cy="762000"/>
            </a:xfrm>
            <a:prstGeom prst="rtTriangle">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9" name="Google Shape;169;p21"/>
            <p:cNvSpPr/>
            <p:nvPr/>
          </p:nvSpPr>
          <p:spPr>
            <a:xfrm rot="-5400000">
              <a:off x="928119" y="4547698"/>
              <a:ext cx="429600" cy="7620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0" name="Google Shape;170;p21"/>
            <p:cNvSpPr/>
            <p:nvPr/>
          </p:nvSpPr>
          <p:spPr>
            <a:xfrm flipH="1" rot="5400000">
              <a:off x="1689952"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p21"/>
            <p:cNvSpPr/>
            <p:nvPr/>
          </p:nvSpPr>
          <p:spPr>
            <a:xfrm flipH="1" rot="5400000">
              <a:off x="166127"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2" name="Google Shape;172;p21"/>
          <p:cNvSpPr txBox="1"/>
          <p:nvPr>
            <p:ph type="title"/>
          </p:nvPr>
        </p:nvSpPr>
        <p:spPr>
          <a:xfrm>
            <a:off x="247133" y="906167"/>
            <a:ext cx="3577500" cy="1389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None/>
              <a:defRPr b="1" sz="3200">
                <a:solidFill>
                  <a:srgbClr val="212121"/>
                </a:solidFill>
              </a:defRPr>
            </a:lvl1pPr>
            <a:lvl2pPr lvl="1" rtl="0" algn="l">
              <a:lnSpc>
                <a:spcPct val="100000"/>
              </a:lnSpc>
              <a:spcBef>
                <a:spcPts val="0"/>
              </a:spcBef>
              <a:spcAft>
                <a:spcPts val="0"/>
              </a:spcAft>
              <a:buNone/>
              <a:defRPr b="1" sz="3200">
                <a:solidFill>
                  <a:srgbClr val="212121"/>
                </a:solidFill>
              </a:defRPr>
            </a:lvl2pPr>
            <a:lvl3pPr lvl="2" rtl="0" algn="l">
              <a:lnSpc>
                <a:spcPct val="100000"/>
              </a:lnSpc>
              <a:spcBef>
                <a:spcPts val="0"/>
              </a:spcBef>
              <a:spcAft>
                <a:spcPts val="0"/>
              </a:spcAft>
              <a:buNone/>
              <a:defRPr b="1" sz="3200">
                <a:solidFill>
                  <a:srgbClr val="212121"/>
                </a:solidFill>
              </a:defRPr>
            </a:lvl3pPr>
            <a:lvl4pPr lvl="3" rtl="0" algn="l">
              <a:lnSpc>
                <a:spcPct val="100000"/>
              </a:lnSpc>
              <a:spcBef>
                <a:spcPts val="0"/>
              </a:spcBef>
              <a:spcAft>
                <a:spcPts val="0"/>
              </a:spcAft>
              <a:buNone/>
              <a:defRPr b="1" sz="3200">
                <a:solidFill>
                  <a:srgbClr val="212121"/>
                </a:solidFill>
              </a:defRPr>
            </a:lvl4pPr>
            <a:lvl5pPr lvl="4" rtl="0" algn="l">
              <a:lnSpc>
                <a:spcPct val="100000"/>
              </a:lnSpc>
              <a:spcBef>
                <a:spcPts val="0"/>
              </a:spcBef>
              <a:spcAft>
                <a:spcPts val="0"/>
              </a:spcAft>
              <a:buNone/>
              <a:defRPr b="1" sz="3200">
                <a:solidFill>
                  <a:srgbClr val="212121"/>
                </a:solidFill>
              </a:defRPr>
            </a:lvl5pPr>
            <a:lvl6pPr lvl="5" rtl="0" algn="l">
              <a:lnSpc>
                <a:spcPct val="100000"/>
              </a:lnSpc>
              <a:spcBef>
                <a:spcPts val="0"/>
              </a:spcBef>
              <a:spcAft>
                <a:spcPts val="0"/>
              </a:spcAft>
              <a:buNone/>
              <a:defRPr b="1" sz="3200">
                <a:solidFill>
                  <a:srgbClr val="212121"/>
                </a:solidFill>
              </a:defRPr>
            </a:lvl6pPr>
            <a:lvl7pPr lvl="6" rtl="0" algn="l">
              <a:lnSpc>
                <a:spcPct val="100000"/>
              </a:lnSpc>
              <a:spcBef>
                <a:spcPts val="0"/>
              </a:spcBef>
              <a:spcAft>
                <a:spcPts val="0"/>
              </a:spcAft>
              <a:buNone/>
              <a:defRPr b="1" sz="3200">
                <a:solidFill>
                  <a:srgbClr val="212121"/>
                </a:solidFill>
              </a:defRPr>
            </a:lvl7pPr>
            <a:lvl8pPr lvl="7" rtl="0" algn="l">
              <a:lnSpc>
                <a:spcPct val="100000"/>
              </a:lnSpc>
              <a:spcBef>
                <a:spcPts val="0"/>
              </a:spcBef>
              <a:spcAft>
                <a:spcPts val="0"/>
              </a:spcAft>
              <a:buNone/>
              <a:defRPr b="1" sz="3200">
                <a:solidFill>
                  <a:srgbClr val="212121"/>
                </a:solidFill>
              </a:defRPr>
            </a:lvl8pPr>
            <a:lvl9pPr lvl="8" rtl="0" algn="l">
              <a:lnSpc>
                <a:spcPct val="100000"/>
              </a:lnSpc>
              <a:spcBef>
                <a:spcPts val="0"/>
              </a:spcBef>
              <a:spcAft>
                <a:spcPts val="0"/>
              </a:spcAft>
              <a:buNone/>
              <a:defRPr b="1" sz="3200">
                <a:solidFill>
                  <a:srgbClr val="212121"/>
                </a:solidFill>
              </a:defRPr>
            </a:lvl9pPr>
          </a:lstStyle>
          <a:p/>
        </p:txBody>
      </p:sp>
      <p:sp>
        <p:nvSpPr>
          <p:cNvPr id="173" name="Google Shape;173;p21"/>
          <p:cNvSpPr txBox="1"/>
          <p:nvPr>
            <p:ph idx="1" type="body"/>
          </p:nvPr>
        </p:nvSpPr>
        <p:spPr>
          <a:xfrm>
            <a:off x="247133" y="2397733"/>
            <a:ext cx="3577500" cy="33867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rgbClr val="616161"/>
              </a:buClr>
              <a:buSzPts val="2100"/>
              <a:buChar char="►"/>
              <a:defRPr sz="2100">
                <a:solidFill>
                  <a:srgbClr val="616161"/>
                </a:solidFill>
              </a:defRPr>
            </a:lvl1pPr>
            <a:lvl2pPr indent="-309880" lvl="1" marL="914400" rtl="0" algn="l">
              <a:lnSpc>
                <a:spcPct val="115000"/>
              </a:lnSpc>
              <a:spcBef>
                <a:spcPts val="2100"/>
              </a:spcBef>
              <a:spcAft>
                <a:spcPts val="0"/>
              </a:spcAft>
              <a:buClr>
                <a:srgbClr val="616161"/>
              </a:buClr>
              <a:buSzPts val="1280"/>
              <a:buChar char="►"/>
              <a:defRPr sz="1900">
                <a:solidFill>
                  <a:srgbClr val="616161"/>
                </a:solidFill>
              </a:defRPr>
            </a:lvl2pPr>
            <a:lvl3pPr indent="-299719" lvl="2" marL="1371600" rtl="0" algn="l">
              <a:lnSpc>
                <a:spcPct val="115000"/>
              </a:lnSpc>
              <a:spcBef>
                <a:spcPts val="2100"/>
              </a:spcBef>
              <a:spcAft>
                <a:spcPts val="0"/>
              </a:spcAft>
              <a:buClr>
                <a:srgbClr val="616161"/>
              </a:buClr>
              <a:buSzPts val="1120"/>
              <a:buChar char="►"/>
              <a:defRPr sz="1900">
                <a:solidFill>
                  <a:srgbClr val="616161"/>
                </a:solidFill>
              </a:defRPr>
            </a:lvl3pPr>
            <a:lvl4pPr indent="-289560" lvl="3" marL="1828800" rtl="0" algn="l">
              <a:lnSpc>
                <a:spcPct val="115000"/>
              </a:lnSpc>
              <a:spcBef>
                <a:spcPts val="2100"/>
              </a:spcBef>
              <a:spcAft>
                <a:spcPts val="0"/>
              </a:spcAft>
              <a:buClr>
                <a:srgbClr val="616161"/>
              </a:buClr>
              <a:buSzPts val="960"/>
              <a:buChar char="►"/>
              <a:defRPr sz="1900">
                <a:solidFill>
                  <a:srgbClr val="616161"/>
                </a:solidFill>
              </a:defRPr>
            </a:lvl4pPr>
            <a:lvl5pPr indent="-289560" lvl="4" marL="2286000" rtl="0" algn="l">
              <a:lnSpc>
                <a:spcPct val="115000"/>
              </a:lnSpc>
              <a:spcBef>
                <a:spcPts val="2100"/>
              </a:spcBef>
              <a:spcAft>
                <a:spcPts val="0"/>
              </a:spcAft>
              <a:buClr>
                <a:srgbClr val="616161"/>
              </a:buClr>
              <a:buSzPts val="960"/>
              <a:buChar char="►"/>
              <a:defRPr sz="1900">
                <a:solidFill>
                  <a:srgbClr val="616161"/>
                </a:solidFill>
              </a:defRPr>
            </a:lvl5pPr>
            <a:lvl6pPr indent="-289560" lvl="5" marL="2743200" rtl="0" algn="l">
              <a:lnSpc>
                <a:spcPct val="115000"/>
              </a:lnSpc>
              <a:spcBef>
                <a:spcPts val="2100"/>
              </a:spcBef>
              <a:spcAft>
                <a:spcPts val="0"/>
              </a:spcAft>
              <a:buClr>
                <a:srgbClr val="616161"/>
              </a:buClr>
              <a:buSzPts val="960"/>
              <a:buChar char="►"/>
              <a:defRPr sz="1900">
                <a:solidFill>
                  <a:srgbClr val="616161"/>
                </a:solidFill>
              </a:defRPr>
            </a:lvl6pPr>
            <a:lvl7pPr indent="-289560" lvl="6" marL="3200400" rtl="0" algn="l">
              <a:lnSpc>
                <a:spcPct val="115000"/>
              </a:lnSpc>
              <a:spcBef>
                <a:spcPts val="2100"/>
              </a:spcBef>
              <a:spcAft>
                <a:spcPts val="0"/>
              </a:spcAft>
              <a:buClr>
                <a:srgbClr val="616161"/>
              </a:buClr>
              <a:buSzPts val="960"/>
              <a:buChar char="►"/>
              <a:defRPr sz="1900">
                <a:solidFill>
                  <a:srgbClr val="616161"/>
                </a:solidFill>
              </a:defRPr>
            </a:lvl7pPr>
            <a:lvl8pPr indent="-289559" lvl="7" marL="3657600" rtl="0" algn="l">
              <a:lnSpc>
                <a:spcPct val="115000"/>
              </a:lnSpc>
              <a:spcBef>
                <a:spcPts val="2100"/>
              </a:spcBef>
              <a:spcAft>
                <a:spcPts val="0"/>
              </a:spcAft>
              <a:buClr>
                <a:srgbClr val="616161"/>
              </a:buClr>
              <a:buSzPts val="960"/>
              <a:buChar char="►"/>
              <a:defRPr sz="1900">
                <a:solidFill>
                  <a:srgbClr val="616161"/>
                </a:solidFill>
              </a:defRPr>
            </a:lvl8pPr>
            <a:lvl9pPr indent="-289559" lvl="8" marL="4114800" rtl="0" algn="l">
              <a:lnSpc>
                <a:spcPct val="115000"/>
              </a:lnSpc>
              <a:spcBef>
                <a:spcPts val="2100"/>
              </a:spcBef>
              <a:spcAft>
                <a:spcPts val="2100"/>
              </a:spcAft>
              <a:buClr>
                <a:srgbClr val="616161"/>
              </a:buClr>
              <a:buSzPts val="960"/>
              <a:buChar char="►"/>
              <a:defRPr sz="1900">
                <a:solidFill>
                  <a:srgbClr val="616161"/>
                </a:solidFill>
              </a:defRPr>
            </a:lvl9pPr>
          </a:lstStyle>
          <a:p/>
        </p:txBody>
      </p:sp>
      <p:sp>
        <p:nvSpPr>
          <p:cNvPr id="174" name="Google Shape;174;p2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25">
    <p:bg>
      <p:bgPr>
        <a:solidFill>
          <a:srgbClr val="FFFFFF"/>
        </a:solidFill>
      </p:bgPr>
    </p:bg>
    <p:spTree>
      <p:nvGrpSpPr>
        <p:cNvPr id="175" name="Shape 175"/>
        <p:cNvGrpSpPr/>
        <p:nvPr/>
      </p:nvGrpSpPr>
      <p:grpSpPr>
        <a:xfrm>
          <a:off x="0" y="0"/>
          <a:ext cx="0" cy="0"/>
          <a:chOff x="0" y="0"/>
          <a:chExt cx="0" cy="0"/>
        </a:xfrm>
      </p:grpSpPr>
      <p:sp>
        <p:nvSpPr>
          <p:cNvPr id="176" name="Google Shape;176;p22"/>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7" name="Google Shape;177;p22"/>
          <p:cNvSpPr txBox="1"/>
          <p:nvPr>
            <p:ph type="title"/>
          </p:nvPr>
        </p:nvSpPr>
        <p:spPr>
          <a:xfrm>
            <a:off x="405967" y="410433"/>
            <a:ext cx="6372300" cy="189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None/>
              <a:defRPr b="1" sz="4000">
                <a:solidFill>
                  <a:srgbClr val="DFEEC1"/>
                </a:solidFill>
              </a:defRPr>
            </a:lvl1pPr>
            <a:lvl2pPr lvl="1" rtl="0" algn="l">
              <a:lnSpc>
                <a:spcPct val="100000"/>
              </a:lnSpc>
              <a:spcBef>
                <a:spcPts val="0"/>
              </a:spcBef>
              <a:spcAft>
                <a:spcPts val="0"/>
              </a:spcAft>
              <a:buClr>
                <a:schemeClr val="dk1"/>
              </a:buClr>
              <a:buSzPts val="4000"/>
              <a:buNone/>
              <a:defRPr b="1" sz="4000">
                <a:solidFill>
                  <a:srgbClr val="DFEEC1"/>
                </a:solidFill>
              </a:defRPr>
            </a:lvl2pPr>
            <a:lvl3pPr lvl="2" rtl="0" algn="l">
              <a:lnSpc>
                <a:spcPct val="100000"/>
              </a:lnSpc>
              <a:spcBef>
                <a:spcPts val="0"/>
              </a:spcBef>
              <a:spcAft>
                <a:spcPts val="0"/>
              </a:spcAft>
              <a:buClr>
                <a:schemeClr val="dk1"/>
              </a:buClr>
              <a:buSzPts val="4000"/>
              <a:buNone/>
              <a:defRPr b="1" sz="4000">
                <a:solidFill>
                  <a:srgbClr val="DFEEC1"/>
                </a:solidFill>
              </a:defRPr>
            </a:lvl3pPr>
            <a:lvl4pPr lvl="3" rtl="0" algn="l">
              <a:lnSpc>
                <a:spcPct val="100000"/>
              </a:lnSpc>
              <a:spcBef>
                <a:spcPts val="0"/>
              </a:spcBef>
              <a:spcAft>
                <a:spcPts val="0"/>
              </a:spcAft>
              <a:buClr>
                <a:schemeClr val="dk1"/>
              </a:buClr>
              <a:buSzPts val="4000"/>
              <a:buNone/>
              <a:defRPr b="1" sz="4000">
                <a:solidFill>
                  <a:srgbClr val="DFEEC1"/>
                </a:solidFill>
              </a:defRPr>
            </a:lvl4pPr>
            <a:lvl5pPr lvl="4" rtl="0" algn="l">
              <a:lnSpc>
                <a:spcPct val="100000"/>
              </a:lnSpc>
              <a:spcBef>
                <a:spcPts val="0"/>
              </a:spcBef>
              <a:spcAft>
                <a:spcPts val="0"/>
              </a:spcAft>
              <a:buClr>
                <a:schemeClr val="dk1"/>
              </a:buClr>
              <a:buSzPts val="4000"/>
              <a:buNone/>
              <a:defRPr b="1" sz="4000">
                <a:solidFill>
                  <a:srgbClr val="DFEEC1"/>
                </a:solidFill>
              </a:defRPr>
            </a:lvl5pPr>
            <a:lvl6pPr lvl="5" rtl="0" algn="l">
              <a:lnSpc>
                <a:spcPct val="100000"/>
              </a:lnSpc>
              <a:spcBef>
                <a:spcPts val="0"/>
              </a:spcBef>
              <a:spcAft>
                <a:spcPts val="0"/>
              </a:spcAft>
              <a:buClr>
                <a:schemeClr val="dk1"/>
              </a:buClr>
              <a:buSzPts val="4000"/>
              <a:buNone/>
              <a:defRPr b="1" sz="4000">
                <a:solidFill>
                  <a:srgbClr val="DFEEC1"/>
                </a:solidFill>
              </a:defRPr>
            </a:lvl6pPr>
            <a:lvl7pPr lvl="6" rtl="0" algn="l">
              <a:lnSpc>
                <a:spcPct val="100000"/>
              </a:lnSpc>
              <a:spcBef>
                <a:spcPts val="0"/>
              </a:spcBef>
              <a:spcAft>
                <a:spcPts val="0"/>
              </a:spcAft>
              <a:buClr>
                <a:schemeClr val="dk1"/>
              </a:buClr>
              <a:buSzPts val="4000"/>
              <a:buNone/>
              <a:defRPr b="1" sz="4000">
                <a:solidFill>
                  <a:srgbClr val="DFEEC1"/>
                </a:solidFill>
              </a:defRPr>
            </a:lvl7pPr>
            <a:lvl8pPr lvl="7" rtl="0" algn="l">
              <a:lnSpc>
                <a:spcPct val="100000"/>
              </a:lnSpc>
              <a:spcBef>
                <a:spcPts val="0"/>
              </a:spcBef>
              <a:spcAft>
                <a:spcPts val="0"/>
              </a:spcAft>
              <a:buClr>
                <a:schemeClr val="dk1"/>
              </a:buClr>
              <a:buSzPts val="4000"/>
              <a:buNone/>
              <a:defRPr b="1" sz="4000">
                <a:solidFill>
                  <a:srgbClr val="DFEEC1"/>
                </a:solidFill>
              </a:defRPr>
            </a:lvl8pPr>
            <a:lvl9pPr lvl="8" rtl="0" algn="l">
              <a:lnSpc>
                <a:spcPct val="100000"/>
              </a:lnSpc>
              <a:spcBef>
                <a:spcPts val="0"/>
              </a:spcBef>
              <a:spcAft>
                <a:spcPts val="0"/>
              </a:spcAft>
              <a:buClr>
                <a:schemeClr val="dk1"/>
              </a:buClr>
              <a:buSzPts val="4000"/>
              <a:buNone/>
              <a:defRPr b="1" sz="4000">
                <a:solidFill>
                  <a:srgbClr val="DFEEC1"/>
                </a:solidFill>
              </a:defRPr>
            </a:lvl9pPr>
          </a:lstStyle>
          <a:p/>
        </p:txBody>
      </p:sp>
      <p:sp>
        <p:nvSpPr>
          <p:cNvPr id="178" name="Google Shape;178;p22"/>
          <p:cNvSpPr txBox="1"/>
          <p:nvPr>
            <p:ph idx="1" type="body"/>
          </p:nvPr>
        </p:nvSpPr>
        <p:spPr>
          <a:xfrm>
            <a:off x="405967" y="2410833"/>
            <a:ext cx="6372300" cy="40185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dk2"/>
              </a:buClr>
              <a:buSzPts val="1900"/>
              <a:buChar char="►"/>
              <a:defRPr sz="1900">
                <a:solidFill>
                  <a:schemeClr val="dk2"/>
                </a:solidFill>
              </a:defRPr>
            </a:lvl1pPr>
            <a:lvl2pPr indent="-330200" lvl="1" marL="914400" rtl="0" algn="l">
              <a:lnSpc>
                <a:spcPct val="115000"/>
              </a:lnSpc>
              <a:spcBef>
                <a:spcPts val="2100"/>
              </a:spcBef>
              <a:spcAft>
                <a:spcPts val="0"/>
              </a:spcAft>
              <a:buClr>
                <a:schemeClr val="dk2"/>
              </a:buClr>
              <a:buSzPts val="1600"/>
              <a:buChar char="►"/>
              <a:defRPr sz="1600">
                <a:solidFill>
                  <a:schemeClr val="dk2"/>
                </a:solidFill>
              </a:defRPr>
            </a:lvl2pPr>
            <a:lvl3pPr indent="-330200" lvl="2" marL="1371600" rtl="0" algn="l">
              <a:lnSpc>
                <a:spcPct val="115000"/>
              </a:lnSpc>
              <a:spcBef>
                <a:spcPts val="2100"/>
              </a:spcBef>
              <a:spcAft>
                <a:spcPts val="0"/>
              </a:spcAft>
              <a:buClr>
                <a:schemeClr val="dk2"/>
              </a:buClr>
              <a:buSzPts val="1600"/>
              <a:buChar char="►"/>
              <a:defRPr sz="1600">
                <a:solidFill>
                  <a:schemeClr val="dk2"/>
                </a:solidFill>
              </a:defRPr>
            </a:lvl3pPr>
            <a:lvl4pPr indent="-330200" lvl="3" marL="1828800" rtl="0" algn="l">
              <a:lnSpc>
                <a:spcPct val="115000"/>
              </a:lnSpc>
              <a:spcBef>
                <a:spcPts val="2100"/>
              </a:spcBef>
              <a:spcAft>
                <a:spcPts val="0"/>
              </a:spcAft>
              <a:buClr>
                <a:schemeClr val="dk2"/>
              </a:buClr>
              <a:buSzPts val="1600"/>
              <a:buChar char="►"/>
              <a:defRPr sz="1600">
                <a:solidFill>
                  <a:schemeClr val="dk2"/>
                </a:solidFill>
              </a:defRPr>
            </a:lvl4pPr>
            <a:lvl5pPr indent="-330200" lvl="4" marL="2286000" rtl="0" algn="l">
              <a:lnSpc>
                <a:spcPct val="115000"/>
              </a:lnSpc>
              <a:spcBef>
                <a:spcPts val="2100"/>
              </a:spcBef>
              <a:spcAft>
                <a:spcPts val="0"/>
              </a:spcAft>
              <a:buClr>
                <a:schemeClr val="dk2"/>
              </a:buClr>
              <a:buSzPts val="1600"/>
              <a:buChar char="►"/>
              <a:defRPr sz="1600">
                <a:solidFill>
                  <a:schemeClr val="dk2"/>
                </a:solidFill>
              </a:defRPr>
            </a:lvl5pPr>
            <a:lvl6pPr indent="-330200" lvl="5" marL="2743200" rtl="0" algn="l">
              <a:lnSpc>
                <a:spcPct val="115000"/>
              </a:lnSpc>
              <a:spcBef>
                <a:spcPts val="2100"/>
              </a:spcBef>
              <a:spcAft>
                <a:spcPts val="0"/>
              </a:spcAft>
              <a:buClr>
                <a:schemeClr val="dk2"/>
              </a:buClr>
              <a:buSzPts val="1600"/>
              <a:buChar char="►"/>
              <a:defRPr sz="1600">
                <a:solidFill>
                  <a:schemeClr val="dk2"/>
                </a:solidFill>
              </a:defRPr>
            </a:lvl6pPr>
            <a:lvl7pPr indent="-330200" lvl="6" marL="3200400" rtl="0" algn="l">
              <a:lnSpc>
                <a:spcPct val="115000"/>
              </a:lnSpc>
              <a:spcBef>
                <a:spcPts val="2100"/>
              </a:spcBef>
              <a:spcAft>
                <a:spcPts val="0"/>
              </a:spcAft>
              <a:buClr>
                <a:schemeClr val="dk2"/>
              </a:buClr>
              <a:buSzPts val="1600"/>
              <a:buChar char="►"/>
              <a:defRPr sz="1600">
                <a:solidFill>
                  <a:schemeClr val="dk2"/>
                </a:solidFill>
              </a:defRPr>
            </a:lvl7pPr>
            <a:lvl8pPr indent="-330200" lvl="7" marL="3657600" rtl="0" algn="l">
              <a:lnSpc>
                <a:spcPct val="115000"/>
              </a:lnSpc>
              <a:spcBef>
                <a:spcPts val="2100"/>
              </a:spcBef>
              <a:spcAft>
                <a:spcPts val="0"/>
              </a:spcAft>
              <a:buClr>
                <a:schemeClr val="dk2"/>
              </a:buClr>
              <a:buSzPts val="1600"/>
              <a:buChar char="►"/>
              <a:defRPr sz="1600">
                <a:solidFill>
                  <a:schemeClr val="dk2"/>
                </a:solidFill>
              </a:defRPr>
            </a:lvl8pPr>
            <a:lvl9pPr indent="-330200" lvl="8" marL="4114800" rtl="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179" name="Google Shape;179;p22"/>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6">
    <p:bg>
      <p:bgPr>
        <a:solidFill>
          <a:srgbClr val="FFFFFF"/>
        </a:solidFill>
      </p:bgPr>
    </p:bg>
    <p:spTree>
      <p:nvGrpSpPr>
        <p:cNvPr id="180" name="Shape 180"/>
        <p:cNvGrpSpPr/>
        <p:nvPr/>
      </p:nvGrpSpPr>
      <p:grpSpPr>
        <a:xfrm>
          <a:off x="0" y="0"/>
          <a:ext cx="0" cy="0"/>
          <a:chOff x="0" y="0"/>
          <a:chExt cx="0" cy="0"/>
        </a:xfrm>
      </p:grpSpPr>
      <p:sp>
        <p:nvSpPr>
          <p:cNvPr id="181" name="Google Shape;181;p23"/>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2" name="Google Shape;182;p23"/>
          <p:cNvSpPr txBox="1"/>
          <p:nvPr>
            <p:ph type="ctrTitle"/>
          </p:nvPr>
        </p:nvSpPr>
        <p:spPr>
          <a:xfrm>
            <a:off x="881400" y="722800"/>
            <a:ext cx="10429200" cy="5412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lt1"/>
              </a:buClr>
              <a:buSzPts val="10700"/>
              <a:buNone/>
              <a:defRPr b="1" sz="10700">
                <a:solidFill>
                  <a:schemeClr val="lt1"/>
                </a:solidFill>
              </a:defRPr>
            </a:lvl1pPr>
            <a:lvl2pPr lvl="1" rtl="0" algn="ctr">
              <a:lnSpc>
                <a:spcPct val="100000"/>
              </a:lnSpc>
              <a:spcBef>
                <a:spcPts val="0"/>
              </a:spcBef>
              <a:spcAft>
                <a:spcPts val="0"/>
              </a:spcAft>
              <a:buClr>
                <a:schemeClr val="lt1"/>
              </a:buClr>
              <a:buSzPts val="10700"/>
              <a:buNone/>
              <a:defRPr b="1" sz="10700">
                <a:solidFill>
                  <a:schemeClr val="lt1"/>
                </a:solidFill>
              </a:defRPr>
            </a:lvl2pPr>
            <a:lvl3pPr lvl="2" rtl="0" algn="ctr">
              <a:lnSpc>
                <a:spcPct val="100000"/>
              </a:lnSpc>
              <a:spcBef>
                <a:spcPts val="0"/>
              </a:spcBef>
              <a:spcAft>
                <a:spcPts val="0"/>
              </a:spcAft>
              <a:buClr>
                <a:schemeClr val="lt1"/>
              </a:buClr>
              <a:buSzPts val="10700"/>
              <a:buNone/>
              <a:defRPr b="1" sz="10700">
                <a:solidFill>
                  <a:schemeClr val="lt1"/>
                </a:solidFill>
              </a:defRPr>
            </a:lvl3pPr>
            <a:lvl4pPr lvl="3" rtl="0" algn="ctr">
              <a:lnSpc>
                <a:spcPct val="100000"/>
              </a:lnSpc>
              <a:spcBef>
                <a:spcPts val="0"/>
              </a:spcBef>
              <a:spcAft>
                <a:spcPts val="0"/>
              </a:spcAft>
              <a:buClr>
                <a:schemeClr val="lt1"/>
              </a:buClr>
              <a:buSzPts val="10700"/>
              <a:buNone/>
              <a:defRPr b="1" sz="10700">
                <a:solidFill>
                  <a:schemeClr val="lt1"/>
                </a:solidFill>
              </a:defRPr>
            </a:lvl4pPr>
            <a:lvl5pPr lvl="4" rtl="0" algn="ctr">
              <a:lnSpc>
                <a:spcPct val="100000"/>
              </a:lnSpc>
              <a:spcBef>
                <a:spcPts val="0"/>
              </a:spcBef>
              <a:spcAft>
                <a:spcPts val="0"/>
              </a:spcAft>
              <a:buClr>
                <a:schemeClr val="lt1"/>
              </a:buClr>
              <a:buSzPts val="10700"/>
              <a:buNone/>
              <a:defRPr b="1" sz="10700">
                <a:solidFill>
                  <a:schemeClr val="lt1"/>
                </a:solidFill>
              </a:defRPr>
            </a:lvl5pPr>
            <a:lvl6pPr lvl="5" rtl="0" algn="ctr">
              <a:lnSpc>
                <a:spcPct val="100000"/>
              </a:lnSpc>
              <a:spcBef>
                <a:spcPts val="0"/>
              </a:spcBef>
              <a:spcAft>
                <a:spcPts val="0"/>
              </a:spcAft>
              <a:buClr>
                <a:schemeClr val="lt1"/>
              </a:buClr>
              <a:buSzPts val="10700"/>
              <a:buNone/>
              <a:defRPr b="1" sz="10700">
                <a:solidFill>
                  <a:schemeClr val="lt1"/>
                </a:solidFill>
              </a:defRPr>
            </a:lvl6pPr>
            <a:lvl7pPr lvl="6" rtl="0" algn="ctr">
              <a:lnSpc>
                <a:spcPct val="100000"/>
              </a:lnSpc>
              <a:spcBef>
                <a:spcPts val="0"/>
              </a:spcBef>
              <a:spcAft>
                <a:spcPts val="0"/>
              </a:spcAft>
              <a:buClr>
                <a:schemeClr val="lt1"/>
              </a:buClr>
              <a:buSzPts val="10700"/>
              <a:buNone/>
              <a:defRPr b="1" sz="10700">
                <a:solidFill>
                  <a:schemeClr val="lt1"/>
                </a:solidFill>
              </a:defRPr>
            </a:lvl7pPr>
            <a:lvl8pPr lvl="7" rtl="0" algn="ctr">
              <a:lnSpc>
                <a:spcPct val="100000"/>
              </a:lnSpc>
              <a:spcBef>
                <a:spcPts val="0"/>
              </a:spcBef>
              <a:spcAft>
                <a:spcPts val="0"/>
              </a:spcAft>
              <a:buClr>
                <a:schemeClr val="lt1"/>
              </a:buClr>
              <a:buSzPts val="10700"/>
              <a:buNone/>
              <a:defRPr b="1" sz="10700">
                <a:solidFill>
                  <a:schemeClr val="lt1"/>
                </a:solidFill>
              </a:defRPr>
            </a:lvl8pPr>
            <a:lvl9pPr lvl="8" rtl="0" algn="ctr">
              <a:lnSpc>
                <a:spcPct val="100000"/>
              </a:lnSpc>
              <a:spcBef>
                <a:spcPts val="0"/>
              </a:spcBef>
              <a:spcAft>
                <a:spcPts val="0"/>
              </a:spcAft>
              <a:buClr>
                <a:schemeClr val="lt1"/>
              </a:buClr>
              <a:buSzPts val="10700"/>
              <a:buNone/>
              <a:defRPr b="1" sz="10700">
                <a:solidFill>
                  <a:schemeClr val="lt1"/>
                </a:solidFill>
              </a:defRPr>
            </a:lvl9pPr>
          </a:lstStyle>
          <a:p/>
        </p:txBody>
      </p:sp>
      <p:sp>
        <p:nvSpPr>
          <p:cNvPr id="183" name="Google Shape;183;p2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lt1"/>
                </a:solidFill>
              </a:defRPr>
            </a:lvl1pPr>
            <a:lvl2pPr lvl="1" rtl="0" algn="r">
              <a:lnSpc>
                <a:spcPct val="100000"/>
              </a:lnSpc>
              <a:spcAft>
                <a:spcPts val="0"/>
              </a:spcAft>
              <a:buNone/>
              <a:defRPr sz="1300">
                <a:solidFill>
                  <a:schemeClr val="lt1"/>
                </a:solidFill>
              </a:defRPr>
            </a:lvl2pPr>
            <a:lvl3pPr lvl="2" rtl="0" algn="r">
              <a:lnSpc>
                <a:spcPct val="100000"/>
              </a:lnSpc>
              <a:spcAft>
                <a:spcPts val="0"/>
              </a:spcAft>
              <a:buNone/>
              <a:defRPr sz="1300">
                <a:solidFill>
                  <a:schemeClr val="lt1"/>
                </a:solidFill>
              </a:defRPr>
            </a:lvl3pPr>
            <a:lvl4pPr lvl="3" rtl="0" algn="r">
              <a:lnSpc>
                <a:spcPct val="100000"/>
              </a:lnSpc>
              <a:spcAft>
                <a:spcPts val="0"/>
              </a:spcAft>
              <a:buNone/>
              <a:defRPr sz="1300">
                <a:solidFill>
                  <a:schemeClr val="lt1"/>
                </a:solidFill>
              </a:defRPr>
            </a:lvl4pPr>
            <a:lvl5pPr lvl="4" rtl="0" algn="r">
              <a:lnSpc>
                <a:spcPct val="100000"/>
              </a:lnSpc>
              <a:spcAft>
                <a:spcPts val="0"/>
              </a:spcAft>
              <a:buNone/>
              <a:defRPr sz="1300">
                <a:solidFill>
                  <a:schemeClr val="lt1"/>
                </a:solidFill>
              </a:defRPr>
            </a:lvl5pPr>
            <a:lvl6pPr lvl="5" rtl="0" algn="r">
              <a:lnSpc>
                <a:spcPct val="100000"/>
              </a:lnSpc>
              <a:spcAft>
                <a:spcPts val="0"/>
              </a:spcAft>
              <a:buNone/>
              <a:defRPr sz="1300">
                <a:solidFill>
                  <a:schemeClr val="lt1"/>
                </a:solidFill>
              </a:defRPr>
            </a:lvl6pPr>
            <a:lvl7pPr lvl="6" rtl="0" algn="r">
              <a:lnSpc>
                <a:spcPct val="100000"/>
              </a:lnSpc>
              <a:spcAft>
                <a:spcPts val="0"/>
              </a:spcAft>
              <a:buNone/>
              <a:defRPr sz="1300">
                <a:solidFill>
                  <a:schemeClr val="lt1"/>
                </a:solidFill>
              </a:defRPr>
            </a:lvl7pPr>
            <a:lvl8pPr lvl="7" rtl="0" algn="r">
              <a:lnSpc>
                <a:spcPct val="100000"/>
              </a:lnSpc>
              <a:spcAft>
                <a:spcPts val="0"/>
              </a:spcAft>
              <a:buNone/>
              <a:defRPr sz="1300">
                <a:solidFill>
                  <a:schemeClr val="lt1"/>
                </a:solidFill>
              </a:defRPr>
            </a:lvl8pPr>
            <a:lvl9pPr lvl="8" rtl="0" algn="r">
              <a:lnSpc>
                <a:spcPct val="100000"/>
              </a:lnSpc>
              <a:spcAft>
                <a:spcPts val="0"/>
              </a:spcAft>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8">
  <p:cSld name="AUTOLAYOUT_28">
    <p:bg>
      <p:bgPr>
        <a:solidFill>
          <a:srgbClr val="FFFFFF"/>
        </a:solidFill>
      </p:bgPr>
    </p:bg>
    <p:spTree>
      <p:nvGrpSpPr>
        <p:cNvPr id="184" name="Shape 184"/>
        <p:cNvGrpSpPr/>
        <p:nvPr/>
      </p:nvGrpSpPr>
      <p:grpSpPr>
        <a:xfrm>
          <a:off x="0" y="0"/>
          <a:ext cx="0" cy="0"/>
          <a:chOff x="0" y="0"/>
          <a:chExt cx="0" cy="0"/>
        </a:xfrm>
      </p:grpSpPr>
      <p:sp>
        <p:nvSpPr>
          <p:cNvPr id="185" name="Google Shape;185;p24"/>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6" name="Google Shape;186;p24"/>
          <p:cNvSpPr/>
          <p:nvPr/>
        </p:nvSpPr>
        <p:spPr>
          <a:xfrm>
            <a:off x="6099200" y="0"/>
            <a:ext cx="6092700" cy="68580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7" name="Google Shape;187;p24"/>
          <p:cNvSpPr/>
          <p:nvPr/>
        </p:nvSpPr>
        <p:spPr>
          <a:xfrm>
            <a:off x="6459600" y="1387601"/>
            <a:ext cx="5375700" cy="4082700"/>
          </a:xfrm>
          <a:prstGeom prst="rect">
            <a:avLst/>
          </a:prstGeom>
          <a:solidFill>
            <a:srgbClr val="DFEEC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188" name="Google Shape;188;p24"/>
          <p:cNvSpPr txBox="1"/>
          <p:nvPr>
            <p:ph type="title"/>
          </p:nvPr>
        </p:nvSpPr>
        <p:spPr>
          <a:xfrm>
            <a:off x="389167" y="542533"/>
            <a:ext cx="5304000" cy="18516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4000"/>
              <a:buNone/>
              <a:defRPr b="1" sz="4000">
                <a:solidFill>
                  <a:srgbClr val="DFEEC1"/>
                </a:solidFill>
              </a:defRPr>
            </a:lvl1pPr>
            <a:lvl2pPr lvl="1" rtl="0" algn="l">
              <a:lnSpc>
                <a:spcPct val="100000"/>
              </a:lnSpc>
              <a:spcBef>
                <a:spcPts val="0"/>
              </a:spcBef>
              <a:spcAft>
                <a:spcPts val="0"/>
              </a:spcAft>
              <a:buClr>
                <a:schemeClr val="dk1"/>
              </a:buClr>
              <a:buSzPts val="4000"/>
              <a:buNone/>
              <a:defRPr b="1" sz="4000">
                <a:solidFill>
                  <a:srgbClr val="DFEEC1"/>
                </a:solidFill>
              </a:defRPr>
            </a:lvl2pPr>
            <a:lvl3pPr lvl="2" rtl="0" algn="l">
              <a:lnSpc>
                <a:spcPct val="100000"/>
              </a:lnSpc>
              <a:spcBef>
                <a:spcPts val="0"/>
              </a:spcBef>
              <a:spcAft>
                <a:spcPts val="0"/>
              </a:spcAft>
              <a:buClr>
                <a:schemeClr val="dk1"/>
              </a:buClr>
              <a:buSzPts val="4000"/>
              <a:buNone/>
              <a:defRPr b="1" sz="4000">
                <a:solidFill>
                  <a:srgbClr val="DFEEC1"/>
                </a:solidFill>
              </a:defRPr>
            </a:lvl3pPr>
            <a:lvl4pPr lvl="3" rtl="0" algn="l">
              <a:lnSpc>
                <a:spcPct val="100000"/>
              </a:lnSpc>
              <a:spcBef>
                <a:spcPts val="0"/>
              </a:spcBef>
              <a:spcAft>
                <a:spcPts val="0"/>
              </a:spcAft>
              <a:buClr>
                <a:schemeClr val="dk1"/>
              </a:buClr>
              <a:buSzPts val="4000"/>
              <a:buNone/>
              <a:defRPr b="1" sz="4000">
                <a:solidFill>
                  <a:srgbClr val="DFEEC1"/>
                </a:solidFill>
              </a:defRPr>
            </a:lvl4pPr>
            <a:lvl5pPr lvl="4" rtl="0" algn="l">
              <a:lnSpc>
                <a:spcPct val="100000"/>
              </a:lnSpc>
              <a:spcBef>
                <a:spcPts val="0"/>
              </a:spcBef>
              <a:spcAft>
                <a:spcPts val="0"/>
              </a:spcAft>
              <a:buClr>
                <a:schemeClr val="dk1"/>
              </a:buClr>
              <a:buSzPts val="4000"/>
              <a:buNone/>
              <a:defRPr b="1" sz="4000">
                <a:solidFill>
                  <a:srgbClr val="DFEEC1"/>
                </a:solidFill>
              </a:defRPr>
            </a:lvl5pPr>
            <a:lvl6pPr lvl="5" rtl="0" algn="l">
              <a:lnSpc>
                <a:spcPct val="100000"/>
              </a:lnSpc>
              <a:spcBef>
                <a:spcPts val="0"/>
              </a:spcBef>
              <a:spcAft>
                <a:spcPts val="0"/>
              </a:spcAft>
              <a:buClr>
                <a:schemeClr val="dk1"/>
              </a:buClr>
              <a:buSzPts val="4000"/>
              <a:buNone/>
              <a:defRPr b="1" sz="4000">
                <a:solidFill>
                  <a:srgbClr val="DFEEC1"/>
                </a:solidFill>
              </a:defRPr>
            </a:lvl6pPr>
            <a:lvl7pPr lvl="6" rtl="0" algn="l">
              <a:lnSpc>
                <a:spcPct val="100000"/>
              </a:lnSpc>
              <a:spcBef>
                <a:spcPts val="0"/>
              </a:spcBef>
              <a:spcAft>
                <a:spcPts val="0"/>
              </a:spcAft>
              <a:buClr>
                <a:schemeClr val="dk1"/>
              </a:buClr>
              <a:buSzPts val="4000"/>
              <a:buNone/>
              <a:defRPr b="1" sz="4000">
                <a:solidFill>
                  <a:srgbClr val="DFEEC1"/>
                </a:solidFill>
              </a:defRPr>
            </a:lvl7pPr>
            <a:lvl8pPr lvl="7" rtl="0" algn="l">
              <a:lnSpc>
                <a:spcPct val="100000"/>
              </a:lnSpc>
              <a:spcBef>
                <a:spcPts val="0"/>
              </a:spcBef>
              <a:spcAft>
                <a:spcPts val="0"/>
              </a:spcAft>
              <a:buClr>
                <a:schemeClr val="dk1"/>
              </a:buClr>
              <a:buSzPts val="4000"/>
              <a:buNone/>
              <a:defRPr b="1" sz="4000">
                <a:solidFill>
                  <a:srgbClr val="DFEEC1"/>
                </a:solidFill>
              </a:defRPr>
            </a:lvl8pPr>
            <a:lvl9pPr lvl="8" rtl="0" algn="l">
              <a:lnSpc>
                <a:spcPct val="100000"/>
              </a:lnSpc>
              <a:spcBef>
                <a:spcPts val="0"/>
              </a:spcBef>
              <a:spcAft>
                <a:spcPts val="0"/>
              </a:spcAft>
              <a:buClr>
                <a:schemeClr val="dk1"/>
              </a:buClr>
              <a:buSzPts val="4000"/>
              <a:buNone/>
              <a:defRPr b="1" sz="4000">
                <a:solidFill>
                  <a:srgbClr val="DFEEC1"/>
                </a:solidFill>
              </a:defRPr>
            </a:lvl9pPr>
          </a:lstStyle>
          <a:p/>
        </p:txBody>
      </p:sp>
      <p:sp>
        <p:nvSpPr>
          <p:cNvPr id="189" name="Google Shape;189;p24"/>
          <p:cNvSpPr txBox="1"/>
          <p:nvPr>
            <p:ph idx="1" type="body"/>
          </p:nvPr>
        </p:nvSpPr>
        <p:spPr>
          <a:xfrm>
            <a:off x="389267" y="2473267"/>
            <a:ext cx="5304000" cy="34359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190" name="Google Shape;190;p2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9">
  <p:cSld name="AUTOLAYOUT_72">
    <p:bg>
      <p:bgPr>
        <a:solidFill>
          <a:srgbClr val="FFFFFF"/>
        </a:solidFill>
      </p:bgPr>
    </p:bg>
    <p:spTree>
      <p:nvGrpSpPr>
        <p:cNvPr id="191" name="Shape 191"/>
        <p:cNvGrpSpPr/>
        <p:nvPr/>
      </p:nvGrpSpPr>
      <p:grpSpPr>
        <a:xfrm>
          <a:off x="0" y="0"/>
          <a:ext cx="0" cy="0"/>
          <a:chOff x="0" y="0"/>
          <a:chExt cx="0" cy="0"/>
        </a:xfrm>
      </p:grpSpPr>
      <p:sp>
        <p:nvSpPr>
          <p:cNvPr id="192" name="Google Shape;192;p25"/>
          <p:cNvSpPr/>
          <p:nvPr/>
        </p:nvSpPr>
        <p:spPr>
          <a:xfrm>
            <a:off x="0" y="0"/>
            <a:ext cx="121920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3" name="Google Shape;193;p25"/>
          <p:cNvSpPr txBox="1"/>
          <p:nvPr>
            <p:ph idx="1" type="body"/>
          </p:nvPr>
        </p:nvSpPr>
        <p:spPr>
          <a:xfrm>
            <a:off x="1081200" y="1029733"/>
            <a:ext cx="10050000" cy="5416500"/>
          </a:xfrm>
          <a:prstGeom prst="rect">
            <a:avLst/>
          </a:prstGeom>
          <a:noFill/>
          <a:ln>
            <a:noFill/>
          </a:ln>
        </p:spPr>
        <p:txBody>
          <a:bodyPr anchorCtr="0" anchor="b" bIns="45700" lIns="91425" spcFirstLastPara="1" rIns="91425" wrap="square" tIns="45700">
            <a:noAutofit/>
          </a:bodyPr>
          <a:lstStyle>
            <a:lvl1pPr indent="-431800" lvl="0" marL="457200" rtl="0" algn="l">
              <a:lnSpc>
                <a:spcPct val="115000"/>
              </a:lnSpc>
              <a:spcBef>
                <a:spcPts val="1000"/>
              </a:spcBef>
              <a:spcAft>
                <a:spcPts val="0"/>
              </a:spcAft>
              <a:buClr>
                <a:srgbClr val="FFFFFF"/>
              </a:buClr>
              <a:buSzPts val="3200"/>
              <a:buChar char="►"/>
              <a:defRPr sz="3200">
                <a:solidFill>
                  <a:srgbClr val="FFFFFF"/>
                </a:solidFill>
              </a:defRPr>
            </a:lvl1pPr>
            <a:lvl2pPr indent="-400050" lvl="1" marL="914400" rtl="0" algn="l">
              <a:lnSpc>
                <a:spcPct val="115000"/>
              </a:lnSpc>
              <a:spcBef>
                <a:spcPts val="2100"/>
              </a:spcBef>
              <a:spcAft>
                <a:spcPts val="0"/>
              </a:spcAft>
              <a:buClr>
                <a:srgbClr val="FFFFFF"/>
              </a:buClr>
              <a:buSzPts val="2700"/>
              <a:buChar char="►"/>
              <a:defRPr sz="2700">
                <a:solidFill>
                  <a:srgbClr val="FFFFFF"/>
                </a:solidFill>
              </a:defRPr>
            </a:lvl2pPr>
            <a:lvl3pPr indent="-400050" lvl="2" marL="1371600" rtl="0" algn="l">
              <a:lnSpc>
                <a:spcPct val="115000"/>
              </a:lnSpc>
              <a:spcBef>
                <a:spcPts val="2100"/>
              </a:spcBef>
              <a:spcAft>
                <a:spcPts val="0"/>
              </a:spcAft>
              <a:buClr>
                <a:srgbClr val="FFFFFF"/>
              </a:buClr>
              <a:buSzPts val="2700"/>
              <a:buChar char="►"/>
              <a:defRPr sz="2700">
                <a:solidFill>
                  <a:srgbClr val="FFFFFF"/>
                </a:solidFill>
              </a:defRPr>
            </a:lvl3pPr>
            <a:lvl4pPr indent="-400050" lvl="3" marL="1828800" rtl="0" algn="l">
              <a:lnSpc>
                <a:spcPct val="115000"/>
              </a:lnSpc>
              <a:spcBef>
                <a:spcPts val="2100"/>
              </a:spcBef>
              <a:spcAft>
                <a:spcPts val="0"/>
              </a:spcAft>
              <a:buClr>
                <a:srgbClr val="FFFFFF"/>
              </a:buClr>
              <a:buSzPts val="2700"/>
              <a:buChar char="►"/>
              <a:defRPr sz="2700">
                <a:solidFill>
                  <a:srgbClr val="FFFFFF"/>
                </a:solidFill>
              </a:defRPr>
            </a:lvl4pPr>
            <a:lvl5pPr indent="-400050" lvl="4" marL="2286000" rtl="0" algn="l">
              <a:lnSpc>
                <a:spcPct val="115000"/>
              </a:lnSpc>
              <a:spcBef>
                <a:spcPts val="2100"/>
              </a:spcBef>
              <a:spcAft>
                <a:spcPts val="0"/>
              </a:spcAft>
              <a:buClr>
                <a:srgbClr val="FFFFFF"/>
              </a:buClr>
              <a:buSzPts val="2700"/>
              <a:buChar char="►"/>
              <a:defRPr sz="2700">
                <a:solidFill>
                  <a:srgbClr val="FFFFFF"/>
                </a:solidFill>
              </a:defRPr>
            </a:lvl5pPr>
            <a:lvl6pPr indent="-400050" lvl="5" marL="2743200" rtl="0" algn="l">
              <a:lnSpc>
                <a:spcPct val="115000"/>
              </a:lnSpc>
              <a:spcBef>
                <a:spcPts val="2100"/>
              </a:spcBef>
              <a:spcAft>
                <a:spcPts val="0"/>
              </a:spcAft>
              <a:buClr>
                <a:srgbClr val="FFFFFF"/>
              </a:buClr>
              <a:buSzPts val="2700"/>
              <a:buChar char="►"/>
              <a:defRPr sz="2700">
                <a:solidFill>
                  <a:srgbClr val="FFFFFF"/>
                </a:solidFill>
              </a:defRPr>
            </a:lvl6pPr>
            <a:lvl7pPr indent="-400050" lvl="6" marL="3200400" rtl="0" algn="l">
              <a:lnSpc>
                <a:spcPct val="115000"/>
              </a:lnSpc>
              <a:spcBef>
                <a:spcPts val="2100"/>
              </a:spcBef>
              <a:spcAft>
                <a:spcPts val="0"/>
              </a:spcAft>
              <a:buClr>
                <a:srgbClr val="FFFFFF"/>
              </a:buClr>
              <a:buSzPts val="2700"/>
              <a:buChar char="►"/>
              <a:defRPr sz="2700">
                <a:solidFill>
                  <a:srgbClr val="FFFFFF"/>
                </a:solidFill>
              </a:defRPr>
            </a:lvl7pPr>
            <a:lvl8pPr indent="-400050" lvl="7" marL="3657600" rtl="0" algn="l">
              <a:lnSpc>
                <a:spcPct val="115000"/>
              </a:lnSpc>
              <a:spcBef>
                <a:spcPts val="2100"/>
              </a:spcBef>
              <a:spcAft>
                <a:spcPts val="0"/>
              </a:spcAft>
              <a:buClr>
                <a:srgbClr val="FFFFFF"/>
              </a:buClr>
              <a:buSzPts val="2700"/>
              <a:buChar char="►"/>
              <a:defRPr sz="2700">
                <a:solidFill>
                  <a:srgbClr val="FFFFFF"/>
                </a:solidFill>
              </a:defRPr>
            </a:lvl8pPr>
            <a:lvl9pPr indent="-400050" lvl="8" marL="4114800" rtl="0" algn="l">
              <a:lnSpc>
                <a:spcPct val="115000"/>
              </a:lnSpc>
              <a:spcBef>
                <a:spcPts val="2100"/>
              </a:spcBef>
              <a:spcAft>
                <a:spcPts val="2100"/>
              </a:spcAft>
              <a:buClr>
                <a:srgbClr val="FFFFFF"/>
              </a:buClr>
              <a:buSzPts val="2700"/>
              <a:buChar char="►"/>
              <a:defRPr sz="2700">
                <a:solidFill>
                  <a:srgbClr val="FFFFFF"/>
                </a:solidFill>
              </a:defRPr>
            </a:lvl9pPr>
          </a:lstStyle>
          <a:p/>
        </p:txBody>
      </p:sp>
      <p:sp>
        <p:nvSpPr>
          <p:cNvPr id="194" name="Google Shape;194;p2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1">
  <p:cSld name="AUTOLAYOUT_76">
    <p:bg>
      <p:bgPr>
        <a:solidFill>
          <a:srgbClr val="FFFFFF"/>
        </a:solidFill>
      </p:bgPr>
    </p:bg>
    <p:spTree>
      <p:nvGrpSpPr>
        <p:cNvPr id="195" name="Shape 195"/>
        <p:cNvGrpSpPr/>
        <p:nvPr/>
      </p:nvGrpSpPr>
      <p:grpSpPr>
        <a:xfrm>
          <a:off x="0" y="0"/>
          <a:ext cx="0" cy="0"/>
          <a:chOff x="0" y="0"/>
          <a:chExt cx="0" cy="0"/>
        </a:xfrm>
      </p:grpSpPr>
      <p:sp>
        <p:nvSpPr>
          <p:cNvPr id="196" name="Google Shape;196;p2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p26"/>
          <p:cNvSpPr txBox="1"/>
          <p:nvPr>
            <p:ph idx="1" type="body"/>
          </p:nvPr>
        </p:nvSpPr>
        <p:spPr>
          <a:xfrm>
            <a:off x="5349100" y="423100"/>
            <a:ext cx="6426900" cy="57945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198" name="Google Shape;198;p2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2">
  <p:cSld name="AUTOLAYOUT_78">
    <p:bg>
      <p:bgPr>
        <a:solidFill>
          <a:srgbClr val="FFFFFF"/>
        </a:solidFill>
      </p:bgPr>
    </p:bg>
    <p:spTree>
      <p:nvGrpSpPr>
        <p:cNvPr id="199" name="Shape 199"/>
        <p:cNvGrpSpPr/>
        <p:nvPr/>
      </p:nvGrpSpPr>
      <p:grpSpPr>
        <a:xfrm>
          <a:off x="0" y="0"/>
          <a:ext cx="0" cy="0"/>
          <a:chOff x="0" y="0"/>
          <a:chExt cx="0" cy="0"/>
        </a:xfrm>
      </p:grpSpPr>
      <p:sp>
        <p:nvSpPr>
          <p:cNvPr id="200" name="Google Shape;200;p27"/>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p27"/>
          <p:cNvSpPr txBox="1"/>
          <p:nvPr>
            <p:ph idx="1" type="body"/>
          </p:nvPr>
        </p:nvSpPr>
        <p:spPr>
          <a:xfrm>
            <a:off x="5349100" y="423100"/>
            <a:ext cx="6426900" cy="57945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02" name="Google Shape;202;p2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3">
  <p:cSld name="AUTOLAYOUT_80">
    <p:bg>
      <p:bgPr>
        <a:solidFill>
          <a:srgbClr val="FFFFFF"/>
        </a:solidFill>
      </p:bgPr>
    </p:bg>
    <p:spTree>
      <p:nvGrpSpPr>
        <p:cNvPr id="203" name="Shape 203"/>
        <p:cNvGrpSpPr/>
        <p:nvPr/>
      </p:nvGrpSpPr>
      <p:grpSpPr>
        <a:xfrm>
          <a:off x="0" y="0"/>
          <a:ext cx="0" cy="0"/>
          <a:chOff x="0" y="0"/>
          <a:chExt cx="0" cy="0"/>
        </a:xfrm>
      </p:grpSpPr>
      <p:sp>
        <p:nvSpPr>
          <p:cNvPr id="204" name="Google Shape;204;p28"/>
          <p:cNvSpPr/>
          <p:nvPr/>
        </p:nvSpPr>
        <p:spPr>
          <a:xfrm>
            <a:off x="0" y="0"/>
            <a:ext cx="12192000" cy="6858000"/>
          </a:xfrm>
          <a:prstGeom prst="rect">
            <a:avLst/>
          </a:prstGeom>
          <a:solidFill>
            <a:srgbClr val="EEFF4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 name="Google Shape;205;p28"/>
          <p:cNvSpPr txBox="1"/>
          <p:nvPr>
            <p:ph type="ctrTitle"/>
          </p:nvPr>
        </p:nvSpPr>
        <p:spPr>
          <a:xfrm>
            <a:off x="881400" y="722800"/>
            <a:ext cx="10429200" cy="5412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000000"/>
              </a:buClr>
              <a:buSzPts val="10700"/>
              <a:buNone/>
              <a:defRPr b="1" sz="10700">
                <a:solidFill>
                  <a:srgbClr val="000000"/>
                </a:solidFill>
              </a:defRPr>
            </a:lvl1pPr>
            <a:lvl2pPr lvl="1" rtl="0" algn="ctr">
              <a:lnSpc>
                <a:spcPct val="100000"/>
              </a:lnSpc>
              <a:spcBef>
                <a:spcPts val="0"/>
              </a:spcBef>
              <a:spcAft>
                <a:spcPts val="0"/>
              </a:spcAft>
              <a:buClr>
                <a:srgbClr val="000000"/>
              </a:buClr>
              <a:buSzPts val="10700"/>
              <a:buNone/>
              <a:defRPr b="1" sz="10700">
                <a:solidFill>
                  <a:srgbClr val="000000"/>
                </a:solidFill>
              </a:defRPr>
            </a:lvl2pPr>
            <a:lvl3pPr lvl="2" rtl="0" algn="ctr">
              <a:lnSpc>
                <a:spcPct val="100000"/>
              </a:lnSpc>
              <a:spcBef>
                <a:spcPts val="0"/>
              </a:spcBef>
              <a:spcAft>
                <a:spcPts val="0"/>
              </a:spcAft>
              <a:buClr>
                <a:srgbClr val="000000"/>
              </a:buClr>
              <a:buSzPts val="10700"/>
              <a:buNone/>
              <a:defRPr b="1" sz="10700">
                <a:solidFill>
                  <a:srgbClr val="000000"/>
                </a:solidFill>
              </a:defRPr>
            </a:lvl3pPr>
            <a:lvl4pPr lvl="3" rtl="0" algn="ctr">
              <a:lnSpc>
                <a:spcPct val="100000"/>
              </a:lnSpc>
              <a:spcBef>
                <a:spcPts val="0"/>
              </a:spcBef>
              <a:spcAft>
                <a:spcPts val="0"/>
              </a:spcAft>
              <a:buClr>
                <a:srgbClr val="000000"/>
              </a:buClr>
              <a:buSzPts val="10700"/>
              <a:buNone/>
              <a:defRPr b="1" sz="10700">
                <a:solidFill>
                  <a:srgbClr val="000000"/>
                </a:solidFill>
              </a:defRPr>
            </a:lvl4pPr>
            <a:lvl5pPr lvl="4" rtl="0" algn="ctr">
              <a:lnSpc>
                <a:spcPct val="100000"/>
              </a:lnSpc>
              <a:spcBef>
                <a:spcPts val="0"/>
              </a:spcBef>
              <a:spcAft>
                <a:spcPts val="0"/>
              </a:spcAft>
              <a:buClr>
                <a:srgbClr val="000000"/>
              </a:buClr>
              <a:buSzPts val="10700"/>
              <a:buNone/>
              <a:defRPr b="1" sz="10700">
                <a:solidFill>
                  <a:srgbClr val="000000"/>
                </a:solidFill>
              </a:defRPr>
            </a:lvl5pPr>
            <a:lvl6pPr lvl="5" rtl="0" algn="ctr">
              <a:lnSpc>
                <a:spcPct val="100000"/>
              </a:lnSpc>
              <a:spcBef>
                <a:spcPts val="0"/>
              </a:spcBef>
              <a:spcAft>
                <a:spcPts val="0"/>
              </a:spcAft>
              <a:buClr>
                <a:srgbClr val="000000"/>
              </a:buClr>
              <a:buSzPts val="10700"/>
              <a:buNone/>
              <a:defRPr b="1" sz="10700">
                <a:solidFill>
                  <a:srgbClr val="000000"/>
                </a:solidFill>
              </a:defRPr>
            </a:lvl6pPr>
            <a:lvl7pPr lvl="6" rtl="0" algn="ctr">
              <a:lnSpc>
                <a:spcPct val="100000"/>
              </a:lnSpc>
              <a:spcBef>
                <a:spcPts val="0"/>
              </a:spcBef>
              <a:spcAft>
                <a:spcPts val="0"/>
              </a:spcAft>
              <a:buClr>
                <a:srgbClr val="000000"/>
              </a:buClr>
              <a:buSzPts val="10700"/>
              <a:buNone/>
              <a:defRPr b="1" sz="10700">
                <a:solidFill>
                  <a:srgbClr val="000000"/>
                </a:solidFill>
              </a:defRPr>
            </a:lvl7pPr>
            <a:lvl8pPr lvl="7" rtl="0" algn="ctr">
              <a:lnSpc>
                <a:spcPct val="100000"/>
              </a:lnSpc>
              <a:spcBef>
                <a:spcPts val="0"/>
              </a:spcBef>
              <a:spcAft>
                <a:spcPts val="0"/>
              </a:spcAft>
              <a:buClr>
                <a:srgbClr val="000000"/>
              </a:buClr>
              <a:buSzPts val="10700"/>
              <a:buNone/>
              <a:defRPr b="1" sz="10700">
                <a:solidFill>
                  <a:srgbClr val="000000"/>
                </a:solidFill>
              </a:defRPr>
            </a:lvl8pPr>
            <a:lvl9pPr lvl="8" rtl="0" algn="ctr">
              <a:lnSpc>
                <a:spcPct val="100000"/>
              </a:lnSpc>
              <a:spcBef>
                <a:spcPts val="0"/>
              </a:spcBef>
              <a:spcAft>
                <a:spcPts val="0"/>
              </a:spcAft>
              <a:buClr>
                <a:srgbClr val="000000"/>
              </a:buClr>
              <a:buSzPts val="10700"/>
              <a:buNone/>
              <a:defRPr b="1" sz="10700">
                <a:solidFill>
                  <a:srgbClr val="000000"/>
                </a:solidFill>
              </a:defRPr>
            </a:lvl9pPr>
          </a:lstStyle>
          <a:p/>
        </p:txBody>
      </p:sp>
      <p:sp>
        <p:nvSpPr>
          <p:cNvPr id="206" name="Google Shape;206;p28"/>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000000"/>
                </a:solidFill>
              </a:defRPr>
            </a:lvl1pPr>
            <a:lvl2pPr lvl="1" rtl="0" algn="r">
              <a:lnSpc>
                <a:spcPct val="100000"/>
              </a:lnSpc>
              <a:spcAft>
                <a:spcPts val="0"/>
              </a:spcAft>
              <a:buNone/>
              <a:defRPr sz="1300">
                <a:solidFill>
                  <a:srgbClr val="000000"/>
                </a:solidFill>
              </a:defRPr>
            </a:lvl2pPr>
            <a:lvl3pPr lvl="2" rtl="0" algn="r">
              <a:lnSpc>
                <a:spcPct val="100000"/>
              </a:lnSpc>
              <a:spcAft>
                <a:spcPts val="0"/>
              </a:spcAft>
              <a:buNone/>
              <a:defRPr sz="1300">
                <a:solidFill>
                  <a:srgbClr val="000000"/>
                </a:solidFill>
              </a:defRPr>
            </a:lvl3pPr>
            <a:lvl4pPr lvl="3" rtl="0" algn="r">
              <a:lnSpc>
                <a:spcPct val="100000"/>
              </a:lnSpc>
              <a:spcAft>
                <a:spcPts val="0"/>
              </a:spcAft>
              <a:buNone/>
              <a:defRPr sz="1300">
                <a:solidFill>
                  <a:srgbClr val="000000"/>
                </a:solidFill>
              </a:defRPr>
            </a:lvl4pPr>
            <a:lvl5pPr lvl="4" rtl="0" algn="r">
              <a:lnSpc>
                <a:spcPct val="100000"/>
              </a:lnSpc>
              <a:spcAft>
                <a:spcPts val="0"/>
              </a:spcAft>
              <a:buNone/>
              <a:defRPr sz="1300">
                <a:solidFill>
                  <a:srgbClr val="000000"/>
                </a:solidFill>
              </a:defRPr>
            </a:lvl5pPr>
            <a:lvl6pPr lvl="5" rtl="0" algn="r">
              <a:lnSpc>
                <a:spcPct val="100000"/>
              </a:lnSpc>
              <a:spcAft>
                <a:spcPts val="0"/>
              </a:spcAft>
              <a:buNone/>
              <a:defRPr sz="1300">
                <a:solidFill>
                  <a:srgbClr val="000000"/>
                </a:solidFill>
              </a:defRPr>
            </a:lvl6pPr>
            <a:lvl7pPr lvl="6" rtl="0" algn="r">
              <a:lnSpc>
                <a:spcPct val="100000"/>
              </a:lnSpc>
              <a:spcAft>
                <a:spcPts val="0"/>
              </a:spcAft>
              <a:buNone/>
              <a:defRPr sz="1300">
                <a:solidFill>
                  <a:srgbClr val="000000"/>
                </a:solidFill>
              </a:defRPr>
            </a:lvl7pPr>
            <a:lvl8pPr lvl="7" rtl="0" algn="r">
              <a:lnSpc>
                <a:spcPct val="100000"/>
              </a:lnSpc>
              <a:spcAft>
                <a:spcPts val="0"/>
              </a:spcAft>
              <a:buNone/>
              <a:defRPr sz="1300">
                <a:solidFill>
                  <a:srgbClr val="000000"/>
                </a:solidFill>
              </a:defRPr>
            </a:lvl8pPr>
            <a:lvl9pPr lvl="8" rtl="0" algn="r">
              <a:lnSpc>
                <a:spcPct val="100000"/>
              </a:lnSpc>
              <a:spcAft>
                <a:spcPts val="0"/>
              </a:spcAft>
              <a:buNone/>
              <a:defRPr sz="13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5">
  <p:cSld name="AUTOLAYOUT_83">
    <p:bg>
      <p:bgPr>
        <a:solidFill>
          <a:srgbClr val="FFFFFF"/>
        </a:solidFill>
      </p:bgPr>
    </p:bg>
    <p:spTree>
      <p:nvGrpSpPr>
        <p:cNvPr id="207" name="Shape 207"/>
        <p:cNvGrpSpPr/>
        <p:nvPr/>
      </p:nvGrpSpPr>
      <p:grpSpPr>
        <a:xfrm>
          <a:off x="0" y="0"/>
          <a:ext cx="0" cy="0"/>
          <a:chOff x="0" y="0"/>
          <a:chExt cx="0" cy="0"/>
        </a:xfrm>
      </p:grpSpPr>
      <p:sp>
        <p:nvSpPr>
          <p:cNvPr id="208" name="Google Shape;208;p29"/>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p29"/>
          <p:cNvSpPr txBox="1"/>
          <p:nvPr>
            <p:ph type="title"/>
          </p:nvPr>
        </p:nvSpPr>
        <p:spPr>
          <a:xfrm>
            <a:off x="405967" y="410433"/>
            <a:ext cx="6372300" cy="18909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None/>
              <a:defRPr b="1" sz="4000">
                <a:solidFill>
                  <a:srgbClr val="DFEEC1"/>
                </a:solidFill>
              </a:defRPr>
            </a:lvl1pPr>
            <a:lvl2pPr lvl="1" rtl="0" algn="l">
              <a:lnSpc>
                <a:spcPct val="100000"/>
              </a:lnSpc>
              <a:spcBef>
                <a:spcPts val="0"/>
              </a:spcBef>
              <a:spcAft>
                <a:spcPts val="0"/>
              </a:spcAft>
              <a:buClr>
                <a:schemeClr val="dk1"/>
              </a:buClr>
              <a:buSzPts val="4000"/>
              <a:buNone/>
              <a:defRPr b="1" sz="4000">
                <a:solidFill>
                  <a:srgbClr val="DFEEC1"/>
                </a:solidFill>
              </a:defRPr>
            </a:lvl2pPr>
            <a:lvl3pPr lvl="2" rtl="0" algn="l">
              <a:lnSpc>
                <a:spcPct val="100000"/>
              </a:lnSpc>
              <a:spcBef>
                <a:spcPts val="0"/>
              </a:spcBef>
              <a:spcAft>
                <a:spcPts val="0"/>
              </a:spcAft>
              <a:buClr>
                <a:schemeClr val="dk1"/>
              </a:buClr>
              <a:buSzPts val="4000"/>
              <a:buNone/>
              <a:defRPr b="1" sz="4000">
                <a:solidFill>
                  <a:srgbClr val="DFEEC1"/>
                </a:solidFill>
              </a:defRPr>
            </a:lvl3pPr>
            <a:lvl4pPr lvl="3" rtl="0" algn="l">
              <a:lnSpc>
                <a:spcPct val="100000"/>
              </a:lnSpc>
              <a:spcBef>
                <a:spcPts val="0"/>
              </a:spcBef>
              <a:spcAft>
                <a:spcPts val="0"/>
              </a:spcAft>
              <a:buClr>
                <a:schemeClr val="dk1"/>
              </a:buClr>
              <a:buSzPts val="4000"/>
              <a:buNone/>
              <a:defRPr b="1" sz="4000">
                <a:solidFill>
                  <a:srgbClr val="DFEEC1"/>
                </a:solidFill>
              </a:defRPr>
            </a:lvl4pPr>
            <a:lvl5pPr lvl="4" rtl="0" algn="l">
              <a:lnSpc>
                <a:spcPct val="100000"/>
              </a:lnSpc>
              <a:spcBef>
                <a:spcPts val="0"/>
              </a:spcBef>
              <a:spcAft>
                <a:spcPts val="0"/>
              </a:spcAft>
              <a:buClr>
                <a:schemeClr val="dk1"/>
              </a:buClr>
              <a:buSzPts val="4000"/>
              <a:buNone/>
              <a:defRPr b="1" sz="4000">
                <a:solidFill>
                  <a:srgbClr val="DFEEC1"/>
                </a:solidFill>
              </a:defRPr>
            </a:lvl5pPr>
            <a:lvl6pPr lvl="5" rtl="0" algn="l">
              <a:lnSpc>
                <a:spcPct val="100000"/>
              </a:lnSpc>
              <a:spcBef>
                <a:spcPts val="0"/>
              </a:spcBef>
              <a:spcAft>
                <a:spcPts val="0"/>
              </a:spcAft>
              <a:buClr>
                <a:schemeClr val="dk1"/>
              </a:buClr>
              <a:buSzPts val="4000"/>
              <a:buNone/>
              <a:defRPr b="1" sz="4000">
                <a:solidFill>
                  <a:srgbClr val="DFEEC1"/>
                </a:solidFill>
              </a:defRPr>
            </a:lvl6pPr>
            <a:lvl7pPr lvl="6" rtl="0" algn="l">
              <a:lnSpc>
                <a:spcPct val="100000"/>
              </a:lnSpc>
              <a:spcBef>
                <a:spcPts val="0"/>
              </a:spcBef>
              <a:spcAft>
                <a:spcPts val="0"/>
              </a:spcAft>
              <a:buClr>
                <a:schemeClr val="dk1"/>
              </a:buClr>
              <a:buSzPts val="4000"/>
              <a:buNone/>
              <a:defRPr b="1" sz="4000">
                <a:solidFill>
                  <a:srgbClr val="DFEEC1"/>
                </a:solidFill>
              </a:defRPr>
            </a:lvl7pPr>
            <a:lvl8pPr lvl="7" rtl="0" algn="l">
              <a:lnSpc>
                <a:spcPct val="100000"/>
              </a:lnSpc>
              <a:spcBef>
                <a:spcPts val="0"/>
              </a:spcBef>
              <a:spcAft>
                <a:spcPts val="0"/>
              </a:spcAft>
              <a:buClr>
                <a:schemeClr val="dk1"/>
              </a:buClr>
              <a:buSzPts val="4000"/>
              <a:buNone/>
              <a:defRPr b="1" sz="4000">
                <a:solidFill>
                  <a:srgbClr val="DFEEC1"/>
                </a:solidFill>
              </a:defRPr>
            </a:lvl8pPr>
            <a:lvl9pPr lvl="8" rtl="0" algn="l">
              <a:lnSpc>
                <a:spcPct val="100000"/>
              </a:lnSpc>
              <a:spcBef>
                <a:spcPts val="0"/>
              </a:spcBef>
              <a:spcAft>
                <a:spcPts val="0"/>
              </a:spcAft>
              <a:buClr>
                <a:schemeClr val="dk1"/>
              </a:buClr>
              <a:buSzPts val="4000"/>
              <a:buNone/>
              <a:defRPr b="1" sz="4000">
                <a:solidFill>
                  <a:srgbClr val="DFEEC1"/>
                </a:solidFill>
              </a:defRPr>
            </a:lvl9pPr>
          </a:lstStyle>
          <a:p/>
        </p:txBody>
      </p:sp>
      <p:sp>
        <p:nvSpPr>
          <p:cNvPr id="210" name="Google Shape;210;p29"/>
          <p:cNvSpPr txBox="1"/>
          <p:nvPr>
            <p:ph idx="1" type="body"/>
          </p:nvPr>
        </p:nvSpPr>
        <p:spPr>
          <a:xfrm>
            <a:off x="405967" y="2410833"/>
            <a:ext cx="6372300" cy="40185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dk2"/>
              </a:buClr>
              <a:buSzPts val="1900"/>
              <a:buChar char="►"/>
              <a:defRPr sz="1900">
                <a:solidFill>
                  <a:schemeClr val="dk2"/>
                </a:solidFill>
              </a:defRPr>
            </a:lvl1pPr>
            <a:lvl2pPr indent="-330200" lvl="1" marL="914400" rtl="0" algn="l">
              <a:lnSpc>
                <a:spcPct val="115000"/>
              </a:lnSpc>
              <a:spcBef>
                <a:spcPts val="2100"/>
              </a:spcBef>
              <a:spcAft>
                <a:spcPts val="0"/>
              </a:spcAft>
              <a:buClr>
                <a:schemeClr val="dk2"/>
              </a:buClr>
              <a:buSzPts val="1600"/>
              <a:buChar char="►"/>
              <a:defRPr sz="1600">
                <a:solidFill>
                  <a:schemeClr val="dk2"/>
                </a:solidFill>
              </a:defRPr>
            </a:lvl2pPr>
            <a:lvl3pPr indent="-330200" lvl="2" marL="1371600" rtl="0" algn="l">
              <a:lnSpc>
                <a:spcPct val="115000"/>
              </a:lnSpc>
              <a:spcBef>
                <a:spcPts val="2100"/>
              </a:spcBef>
              <a:spcAft>
                <a:spcPts val="0"/>
              </a:spcAft>
              <a:buClr>
                <a:schemeClr val="dk2"/>
              </a:buClr>
              <a:buSzPts val="1600"/>
              <a:buChar char="►"/>
              <a:defRPr sz="1600">
                <a:solidFill>
                  <a:schemeClr val="dk2"/>
                </a:solidFill>
              </a:defRPr>
            </a:lvl3pPr>
            <a:lvl4pPr indent="-330200" lvl="3" marL="1828800" rtl="0" algn="l">
              <a:lnSpc>
                <a:spcPct val="115000"/>
              </a:lnSpc>
              <a:spcBef>
                <a:spcPts val="2100"/>
              </a:spcBef>
              <a:spcAft>
                <a:spcPts val="0"/>
              </a:spcAft>
              <a:buClr>
                <a:schemeClr val="dk2"/>
              </a:buClr>
              <a:buSzPts val="1600"/>
              <a:buChar char="►"/>
              <a:defRPr sz="1600">
                <a:solidFill>
                  <a:schemeClr val="dk2"/>
                </a:solidFill>
              </a:defRPr>
            </a:lvl4pPr>
            <a:lvl5pPr indent="-330200" lvl="4" marL="2286000" rtl="0" algn="l">
              <a:lnSpc>
                <a:spcPct val="115000"/>
              </a:lnSpc>
              <a:spcBef>
                <a:spcPts val="2100"/>
              </a:spcBef>
              <a:spcAft>
                <a:spcPts val="0"/>
              </a:spcAft>
              <a:buClr>
                <a:schemeClr val="dk2"/>
              </a:buClr>
              <a:buSzPts val="1600"/>
              <a:buChar char="►"/>
              <a:defRPr sz="1600">
                <a:solidFill>
                  <a:schemeClr val="dk2"/>
                </a:solidFill>
              </a:defRPr>
            </a:lvl5pPr>
            <a:lvl6pPr indent="-330200" lvl="5" marL="2743200" rtl="0" algn="l">
              <a:lnSpc>
                <a:spcPct val="115000"/>
              </a:lnSpc>
              <a:spcBef>
                <a:spcPts val="2100"/>
              </a:spcBef>
              <a:spcAft>
                <a:spcPts val="0"/>
              </a:spcAft>
              <a:buClr>
                <a:schemeClr val="dk2"/>
              </a:buClr>
              <a:buSzPts val="1600"/>
              <a:buChar char="►"/>
              <a:defRPr sz="1600">
                <a:solidFill>
                  <a:schemeClr val="dk2"/>
                </a:solidFill>
              </a:defRPr>
            </a:lvl6pPr>
            <a:lvl7pPr indent="-330200" lvl="6" marL="3200400" rtl="0" algn="l">
              <a:lnSpc>
                <a:spcPct val="115000"/>
              </a:lnSpc>
              <a:spcBef>
                <a:spcPts val="2100"/>
              </a:spcBef>
              <a:spcAft>
                <a:spcPts val="0"/>
              </a:spcAft>
              <a:buClr>
                <a:schemeClr val="dk2"/>
              </a:buClr>
              <a:buSzPts val="1600"/>
              <a:buChar char="►"/>
              <a:defRPr sz="1600">
                <a:solidFill>
                  <a:schemeClr val="dk2"/>
                </a:solidFill>
              </a:defRPr>
            </a:lvl7pPr>
            <a:lvl8pPr indent="-330200" lvl="7" marL="3657600" rtl="0" algn="l">
              <a:lnSpc>
                <a:spcPct val="115000"/>
              </a:lnSpc>
              <a:spcBef>
                <a:spcPts val="2100"/>
              </a:spcBef>
              <a:spcAft>
                <a:spcPts val="0"/>
              </a:spcAft>
              <a:buClr>
                <a:schemeClr val="dk2"/>
              </a:buClr>
              <a:buSzPts val="1600"/>
              <a:buChar char="►"/>
              <a:defRPr sz="1600">
                <a:solidFill>
                  <a:schemeClr val="dk2"/>
                </a:solidFill>
              </a:defRPr>
            </a:lvl8pPr>
            <a:lvl9pPr indent="-330200" lvl="8" marL="4114800" rtl="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211" name="Google Shape;211;p2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84">
    <p:bg>
      <p:bgPr>
        <a:solidFill>
          <a:srgbClr val="FFFFFF"/>
        </a:solidFill>
      </p:bgPr>
    </p:bg>
    <p:spTree>
      <p:nvGrpSpPr>
        <p:cNvPr id="212" name="Shape 212"/>
        <p:cNvGrpSpPr/>
        <p:nvPr/>
      </p:nvGrpSpPr>
      <p:grpSpPr>
        <a:xfrm>
          <a:off x="0" y="0"/>
          <a:ext cx="0" cy="0"/>
          <a:chOff x="0" y="0"/>
          <a:chExt cx="0" cy="0"/>
        </a:xfrm>
      </p:grpSpPr>
      <p:sp>
        <p:nvSpPr>
          <p:cNvPr id="213" name="Google Shape;213;p30"/>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p30"/>
          <p:cNvSpPr/>
          <p:nvPr/>
        </p:nvSpPr>
        <p:spPr>
          <a:xfrm>
            <a:off x="5096700" y="1168183"/>
            <a:ext cx="6413700" cy="4635600"/>
          </a:xfrm>
          <a:prstGeom prst="rect">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30"/>
          <p:cNvSpPr/>
          <p:nvPr/>
        </p:nvSpPr>
        <p:spPr>
          <a:xfrm>
            <a:off x="5226900" y="1317383"/>
            <a:ext cx="6153300" cy="43371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 name="Google Shape;216;p30"/>
          <p:cNvSpPr/>
          <p:nvPr/>
        </p:nvSpPr>
        <p:spPr>
          <a:xfrm rot="10800000">
            <a:off x="4585200" y="1168001"/>
            <a:ext cx="641700" cy="6417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 name="Google Shape;217;p30"/>
          <p:cNvSpPr txBox="1"/>
          <p:nvPr>
            <p:ph type="title"/>
          </p:nvPr>
        </p:nvSpPr>
        <p:spPr>
          <a:xfrm>
            <a:off x="681700" y="952635"/>
            <a:ext cx="3378300" cy="2971500"/>
          </a:xfrm>
          <a:prstGeom prst="rect">
            <a:avLst/>
          </a:prstGeom>
          <a:noFill/>
          <a:ln>
            <a:noFill/>
          </a:ln>
        </p:spPr>
        <p:txBody>
          <a:bodyPr anchorCtr="0" anchor="t" bIns="45700" lIns="91425" spcFirstLastPara="1" rIns="91425" wrap="square" tIns="45700">
            <a:noAutofit/>
          </a:bodyPr>
          <a:lstStyle>
            <a:lvl1pPr lvl="0" rtl="0" algn="r">
              <a:lnSpc>
                <a:spcPct val="100000"/>
              </a:lnSpc>
              <a:spcBef>
                <a:spcPts val="0"/>
              </a:spcBef>
              <a:spcAft>
                <a:spcPts val="0"/>
              </a:spcAft>
              <a:buClr>
                <a:schemeClr val="dk1"/>
              </a:buClr>
              <a:buSzPts val="3500"/>
              <a:buNone/>
              <a:defRPr sz="3500">
                <a:solidFill>
                  <a:schemeClr val="dk1"/>
                </a:solidFill>
              </a:defRPr>
            </a:lvl1pPr>
            <a:lvl2pPr lvl="1" rtl="0" algn="r">
              <a:lnSpc>
                <a:spcPct val="100000"/>
              </a:lnSpc>
              <a:spcBef>
                <a:spcPts val="0"/>
              </a:spcBef>
              <a:spcAft>
                <a:spcPts val="0"/>
              </a:spcAft>
              <a:buClr>
                <a:schemeClr val="dk1"/>
              </a:buClr>
              <a:buSzPts val="3500"/>
              <a:buNone/>
              <a:defRPr sz="3500">
                <a:solidFill>
                  <a:schemeClr val="dk1"/>
                </a:solidFill>
              </a:defRPr>
            </a:lvl2pPr>
            <a:lvl3pPr lvl="2" rtl="0" algn="r">
              <a:lnSpc>
                <a:spcPct val="100000"/>
              </a:lnSpc>
              <a:spcBef>
                <a:spcPts val="0"/>
              </a:spcBef>
              <a:spcAft>
                <a:spcPts val="0"/>
              </a:spcAft>
              <a:buClr>
                <a:schemeClr val="dk1"/>
              </a:buClr>
              <a:buSzPts val="3500"/>
              <a:buNone/>
              <a:defRPr sz="3500">
                <a:solidFill>
                  <a:schemeClr val="dk1"/>
                </a:solidFill>
              </a:defRPr>
            </a:lvl3pPr>
            <a:lvl4pPr lvl="3" rtl="0" algn="r">
              <a:lnSpc>
                <a:spcPct val="100000"/>
              </a:lnSpc>
              <a:spcBef>
                <a:spcPts val="0"/>
              </a:spcBef>
              <a:spcAft>
                <a:spcPts val="0"/>
              </a:spcAft>
              <a:buClr>
                <a:schemeClr val="dk1"/>
              </a:buClr>
              <a:buSzPts val="3500"/>
              <a:buNone/>
              <a:defRPr sz="3500">
                <a:solidFill>
                  <a:schemeClr val="dk1"/>
                </a:solidFill>
              </a:defRPr>
            </a:lvl4pPr>
            <a:lvl5pPr lvl="4" rtl="0" algn="r">
              <a:lnSpc>
                <a:spcPct val="100000"/>
              </a:lnSpc>
              <a:spcBef>
                <a:spcPts val="0"/>
              </a:spcBef>
              <a:spcAft>
                <a:spcPts val="0"/>
              </a:spcAft>
              <a:buClr>
                <a:schemeClr val="dk1"/>
              </a:buClr>
              <a:buSzPts val="3500"/>
              <a:buNone/>
              <a:defRPr sz="3500">
                <a:solidFill>
                  <a:schemeClr val="dk1"/>
                </a:solidFill>
              </a:defRPr>
            </a:lvl5pPr>
            <a:lvl6pPr lvl="5" rtl="0" algn="r">
              <a:lnSpc>
                <a:spcPct val="100000"/>
              </a:lnSpc>
              <a:spcBef>
                <a:spcPts val="0"/>
              </a:spcBef>
              <a:spcAft>
                <a:spcPts val="0"/>
              </a:spcAft>
              <a:buClr>
                <a:schemeClr val="dk1"/>
              </a:buClr>
              <a:buSzPts val="3500"/>
              <a:buNone/>
              <a:defRPr sz="3500">
                <a:solidFill>
                  <a:schemeClr val="dk1"/>
                </a:solidFill>
              </a:defRPr>
            </a:lvl6pPr>
            <a:lvl7pPr lvl="6" rtl="0" algn="r">
              <a:lnSpc>
                <a:spcPct val="100000"/>
              </a:lnSpc>
              <a:spcBef>
                <a:spcPts val="0"/>
              </a:spcBef>
              <a:spcAft>
                <a:spcPts val="0"/>
              </a:spcAft>
              <a:buClr>
                <a:schemeClr val="dk1"/>
              </a:buClr>
              <a:buSzPts val="3500"/>
              <a:buNone/>
              <a:defRPr sz="3500">
                <a:solidFill>
                  <a:schemeClr val="dk1"/>
                </a:solidFill>
              </a:defRPr>
            </a:lvl7pPr>
            <a:lvl8pPr lvl="7" rtl="0" algn="r">
              <a:lnSpc>
                <a:spcPct val="100000"/>
              </a:lnSpc>
              <a:spcBef>
                <a:spcPts val="0"/>
              </a:spcBef>
              <a:spcAft>
                <a:spcPts val="0"/>
              </a:spcAft>
              <a:buClr>
                <a:schemeClr val="dk1"/>
              </a:buClr>
              <a:buSzPts val="3500"/>
              <a:buNone/>
              <a:defRPr sz="3500">
                <a:solidFill>
                  <a:schemeClr val="dk1"/>
                </a:solidFill>
              </a:defRPr>
            </a:lvl8pPr>
            <a:lvl9pPr lvl="8" rtl="0" algn="r">
              <a:lnSpc>
                <a:spcPct val="100000"/>
              </a:lnSpc>
              <a:spcBef>
                <a:spcPts val="0"/>
              </a:spcBef>
              <a:spcAft>
                <a:spcPts val="0"/>
              </a:spcAft>
              <a:buClr>
                <a:schemeClr val="dk1"/>
              </a:buClr>
              <a:buSzPts val="3500"/>
              <a:buNone/>
              <a:defRPr sz="3500">
                <a:solidFill>
                  <a:schemeClr val="dk1"/>
                </a:solidFill>
              </a:defRPr>
            </a:lvl9pPr>
          </a:lstStyle>
          <a:p/>
        </p:txBody>
      </p:sp>
      <p:sp>
        <p:nvSpPr>
          <p:cNvPr id="218" name="Google Shape;218;p30"/>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
          <p:cNvSpPr txBox="1"/>
          <p:nvPr>
            <p:ph type="title"/>
          </p:nvPr>
        </p:nvSpPr>
        <p:spPr>
          <a:xfrm>
            <a:off x="415600" y="593367"/>
            <a:ext cx="11360700" cy="763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09880" lvl="1" marL="914400" algn="l">
              <a:lnSpc>
                <a:spcPct val="100000"/>
              </a:lnSpc>
              <a:spcBef>
                <a:spcPts val="1000"/>
              </a:spcBef>
              <a:spcAft>
                <a:spcPts val="0"/>
              </a:spcAft>
              <a:buSzPts val="1280"/>
              <a:buChar char="►"/>
              <a:defRPr/>
            </a:lvl2pPr>
            <a:lvl3pPr indent="-299719" lvl="2" marL="1371600" algn="l">
              <a:lnSpc>
                <a:spcPct val="100000"/>
              </a:lnSpc>
              <a:spcBef>
                <a:spcPts val="1000"/>
              </a:spcBef>
              <a:spcAft>
                <a:spcPts val="0"/>
              </a:spcAft>
              <a:buSzPts val="1120"/>
              <a:buChar char="►"/>
              <a:defRPr/>
            </a:lvl3pPr>
            <a:lvl4pPr indent="-289560" lvl="3" marL="1828800" algn="l">
              <a:lnSpc>
                <a:spcPct val="100000"/>
              </a:lnSpc>
              <a:spcBef>
                <a:spcPts val="1000"/>
              </a:spcBef>
              <a:spcAft>
                <a:spcPts val="0"/>
              </a:spcAft>
              <a:buSzPts val="960"/>
              <a:buChar char="►"/>
              <a:defRPr/>
            </a:lvl4pPr>
            <a:lvl5pPr indent="-289560" lvl="4" marL="2286000" algn="l">
              <a:lnSpc>
                <a:spcPct val="100000"/>
              </a:lnSpc>
              <a:spcBef>
                <a:spcPts val="1000"/>
              </a:spcBef>
              <a:spcAft>
                <a:spcPts val="0"/>
              </a:spcAft>
              <a:buSzPts val="960"/>
              <a:buChar char="►"/>
              <a:defRPr/>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52" name="Google Shape;52;p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4">
  <p:cSld name="AUTOLAYOUT_85">
    <p:bg>
      <p:bgPr>
        <a:solidFill>
          <a:srgbClr val="FFFFFF"/>
        </a:solidFill>
      </p:bgPr>
    </p:bg>
    <p:spTree>
      <p:nvGrpSpPr>
        <p:cNvPr id="219" name="Shape 219"/>
        <p:cNvGrpSpPr/>
        <p:nvPr/>
      </p:nvGrpSpPr>
      <p:grpSpPr>
        <a:xfrm>
          <a:off x="0" y="0"/>
          <a:ext cx="0" cy="0"/>
          <a:chOff x="0" y="0"/>
          <a:chExt cx="0" cy="0"/>
        </a:xfrm>
      </p:grpSpPr>
      <p:sp>
        <p:nvSpPr>
          <p:cNvPr id="220" name="Google Shape;220;p31"/>
          <p:cNvSpPr/>
          <p:nvPr/>
        </p:nvSpPr>
        <p:spPr>
          <a:xfrm>
            <a:off x="0" y="0"/>
            <a:ext cx="12192000" cy="6858000"/>
          </a:xfrm>
          <a:prstGeom prst="rect">
            <a:avLst/>
          </a:prstGeom>
          <a:solidFill>
            <a:srgbClr val="EEFF4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p31"/>
          <p:cNvSpPr txBox="1"/>
          <p:nvPr>
            <p:ph type="ctrTitle"/>
          </p:nvPr>
        </p:nvSpPr>
        <p:spPr>
          <a:xfrm>
            <a:off x="881400" y="722800"/>
            <a:ext cx="10429200" cy="5412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000000"/>
              </a:buClr>
              <a:buSzPts val="10700"/>
              <a:buNone/>
              <a:defRPr b="1" sz="10700">
                <a:solidFill>
                  <a:srgbClr val="000000"/>
                </a:solidFill>
              </a:defRPr>
            </a:lvl1pPr>
            <a:lvl2pPr lvl="1" rtl="0" algn="ctr">
              <a:lnSpc>
                <a:spcPct val="100000"/>
              </a:lnSpc>
              <a:spcBef>
                <a:spcPts val="0"/>
              </a:spcBef>
              <a:spcAft>
                <a:spcPts val="0"/>
              </a:spcAft>
              <a:buClr>
                <a:srgbClr val="000000"/>
              </a:buClr>
              <a:buSzPts val="10700"/>
              <a:buNone/>
              <a:defRPr b="1" sz="10700">
                <a:solidFill>
                  <a:srgbClr val="000000"/>
                </a:solidFill>
              </a:defRPr>
            </a:lvl2pPr>
            <a:lvl3pPr lvl="2" rtl="0" algn="ctr">
              <a:lnSpc>
                <a:spcPct val="100000"/>
              </a:lnSpc>
              <a:spcBef>
                <a:spcPts val="0"/>
              </a:spcBef>
              <a:spcAft>
                <a:spcPts val="0"/>
              </a:spcAft>
              <a:buClr>
                <a:srgbClr val="000000"/>
              </a:buClr>
              <a:buSzPts val="10700"/>
              <a:buNone/>
              <a:defRPr b="1" sz="10700">
                <a:solidFill>
                  <a:srgbClr val="000000"/>
                </a:solidFill>
              </a:defRPr>
            </a:lvl3pPr>
            <a:lvl4pPr lvl="3" rtl="0" algn="ctr">
              <a:lnSpc>
                <a:spcPct val="100000"/>
              </a:lnSpc>
              <a:spcBef>
                <a:spcPts val="0"/>
              </a:spcBef>
              <a:spcAft>
                <a:spcPts val="0"/>
              </a:spcAft>
              <a:buClr>
                <a:srgbClr val="000000"/>
              </a:buClr>
              <a:buSzPts val="10700"/>
              <a:buNone/>
              <a:defRPr b="1" sz="10700">
                <a:solidFill>
                  <a:srgbClr val="000000"/>
                </a:solidFill>
              </a:defRPr>
            </a:lvl4pPr>
            <a:lvl5pPr lvl="4" rtl="0" algn="ctr">
              <a:lnSpc>
                <a:spcPct val="100000"/>
              </a:lnSpc>
              <a:spcBef>
                <a:spcPts val="0"/>
              </a:spcBef>
              <a:spcAft>
                <a:spcPts val="0"/>
              </a:spcAft>
              <a:buClr>
                <a:srgbClr val="000000"/>
              </a:buClr>
              <a:buSzPts val="10700"/>
              <a:buNone/>
              <a:defRPr b="1" sz="10700">
                <a:solidFill>
                  <a:srgbClr val="000000"/>
                </a:solidFill>
              </a:defRPr>
            </a:lvl5pPr>
            <a:lvl6pPr lvl="5" rtl="0" algn="ctr">
              <a:lnSpc>
                <a:spcPct val="100000"/>
              </a:lnSpc>
              <a:spcBef>
                <a:spcPts val="0"/>
              </a:spcBef>
              <a:spcAft>
                <a:spcPts val="0"/>
              </a:spcAft>
              <a:buClr>
                <a:srgbClr val="000000"/>
              </a:buClr>
              <a:buSzPts val="10700"/>
              <a:buNone/>
              <a:defRPr b="1" sz="10700">
                <a:solidFill>
                  <a:srgbClr val="000000"/>
                </a:solidFill>
              </a:defRPr>
            </a:lvl6pPr>
            <a:lvl7pPr lvl="6" rtl="0" algn="ctr">
              <a:lnSpc>
                <a:spcPct val="100000"/>
              </a:lnSpc>
              <a:spcBef>
                <a:spcPts val="0"/>
              </a:spcBef>
              <a:spcAft>
                <a:spcPts val="0"/>
              </a:spcAft>
              <a:buClr>
                <a:srgbClr val="000000"/>
              </a:buClr>
              <a:buSzPts val="10700"/>
              <a:buNone/>
              <a:defRPr b="1" sz="10700">
                <a:solidFill>
                  <a:srgbClr val="000000"/>
                </a:solidFill>
              </a:defRPr>
            </a:lvl7pPr>
            <a:lvl8pPr lvl="7" rtl="0" algn="ctr">
              <a:lnSpc>
                <a:spcPct val="100000"/>
              </a:lnSpc>
              <a:spcBef>
                <a:spcPts val="0"/>
              </a:spcBef>
              <a:spcAft>
                <a:spcPts val="0"/>
              </a:spcAft>
              <a:buClr>
                <a:srgbClr val="000000"/>
              </a:buClr>
              <a:buSzPts val="10700"/>
              <a:buNone/>
              <a:defRPr b="1" sz="10700">
                <a:solidFill>
                  <a:srgbClr val="000000"/>
                </a:solidFill>
              </a:defRPr>
            </a:lvl8pPr>
            <a:lvl9pPr lvl="8" rtl="0" algn="ctr">
              <a:lnSpc>
                <a:spcPct val="100000"/>
              </a:lnSpc>
              <a:spcBef>
                <a:spcPts val="0"/>
              </a:spcBef>
              <a:spcAft>
                <a:spcPts val="0"/>
              </a:spcAft>
              <a:buClr>
                <a:srgbClr val="000000"/>
              </a:buClr>
              <a:buSzPts val="10700"/>
              <a:buNone/>
              <a:defRPr b="1" sz="10700">
                <a:solidFill>
                  <a:srgbClr val="000000"/>
                </a:solidFill>
              </a:defRPr>
            </a:lvl9pPr>
          </a:lstStyle>
          <a:p/>
        </p:txBody>
      </p:sp>
      <p:sp>
        <p:nvSpPr>
          <p:cNvPr id="222" name="Google Shape;222;p3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000000"/>
                </a:solidFill>
              </a:defRPr>
            </a:lvl1pPr>
            <a:lvl2pPr lvl="1" rtl="0" algn="r">
              <a:lnSpc>
                <a:spcPct val="100000"/>
              </a:lnSpc>
              <a:spcAft>
                <a:spcPts val="0"/>
              </a:spcAft>
              <a:buNone/>
              <a:defRPr sz="1300">
                <a:solidFill>
                  <a:srgbClr val="000000"/>
                </a:solidFill>
              </a:defRPr>
            </a:lvl2pPr>
            <a:lvl3pPr lvl="2" rtl="0" algn="r">
              <a:lnSpc>
                <a:spcPct val="100000"/>
              </a:lnSpc>
              <a:spcAft>
                <a:spcPts val="0"/>
              </a:spcAft>
              <a:buNone/>
              <a:defRPr sz="1300">
                <a:solidFill>
                  <a:srgbClr val="000000"/>
                </a:solidFill>
              </a:defRPr>
            </a:lvl3pPr>
            <a:lvl4pPr lvl="3" rtl="0" algn="r">
              <a:lnSpc>
                <a:spcPct val="100000"/>
              </a:lnSpc>
              <a:spcAft>
                <a:spcPts val="0"/>
              </a:spcAft>
              <a:buNone/>
              <a:defRPr sz="1300">
                <a:solidFill>
                  <a:srgbClr val="000000"/>
                </a:solidFill>
              </a:defRPr>
            </a:lvl4pPr>
            <a:lvl5pPr lvl="4" rtl="0" algn="r">
              <a:lnSpc>
                <a:spcPct val="100000"/>
              </a:lnSpc>
              <a:spcAft>
                <a:spcPts val="0"/>
              </a:spcAft>
              <a:buNone/>
              <a:defRPr sz="1300">
                <a:solidFill>
                  <a:srgbClr val="000000"/>
                </a:solidFill>
              </a:defRPr>
            </a:lvl5pPr>
            <a:lvl6pPr lvl="5" rtl="0" algn="r">
              <a:lnSpc>
                <a:spcPct val="100000"/>
              </a:lnSpc>
              <a:spcAft>
                <a:spcPts val="0"/>
              </a:spcAft>
              <a:buNone/>
              <a:defRPr sz="1300">
                <a:solidFill>
                  <a:srgbClr val="000000"/>
                </a:solidFill>
              </a:defRPr>
            </a:lvl6pPr>
            <a:lvl7pPr lvl="6" rtl="0" algn="r">
              <a:lnSpc>
                <a:spcPct val="100000"/>
              </a:lnSpc>
              <a:spcAft>
                <a:spcPts val="0"/>
              </a:spcAft>
              <a:buNone/>
              <a:defRPr sz="1300">
                <a:solidFill>
                  <a:srgbClr val="000000"/>
                </a:solidFill>
              </a:defRPr>
            </a:lvl7pPr>
            <a:lvl8pPr lvl="7" rtl="0" algn="r">
              <a:lnSpc>
                <a:spcPct val="100000"/>
              </a:lnSpc>
              <a:spcAft>
                <a:spcPts val="0"/>
              </a:spcAft>
              <a:buNone/>
              <a:defRPr sz="1300">
                <a:solidFill>
                  <a:srgbClr val="000000"/>
                </a:solidFill>
              </a:defRPr>
            </a:lvl8pPr>
            <a:lvl9pPr lvl="8" rtl="0" algn="r">
              <a:lnSpc>
                <a:spcPct val="100000"/>
              </a:lnSpc>
              <a:spcAft>
                <a:spcPts val="0"/>
              </a:spcAft>
              <a:buNone/>
              <a:defRPr sz="13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6">
  <p:cSld name="AUTOLAYOUT_87">
    <p:bg>
      <p:bgPr>
        <a:solidFill>
          <a:srgbClr val="FFFFFF"/>
        </a:solidFill>
      </p:bgPr>
    </p:bg>
    <p:spTree>
      <p:nvGrpSpPr>
        <p:cNvPr id="223" name="Shape 223"/>
        <p:cNvGrpSpPr/>
        <p:nvPr/>
      </p:nvGrpSpPr>
      <p:grpSpPr>
        <a:xfrm>
          <a:off x="0" y="0"/>
          <a:ext cx="0" cy="0"/>
          <a:chOff x="0" y="0"/>
          <a:chExt cx="0" cy="0"/>
        </a:xfrm>
      </p:grpSpPr>
      <p:sp>
        <p:nvSpPr>
          <p:cNvPr id="224" name="Google Shape;224;p32"/>
          <p:cNvSpPr/>
          <p:nvPr/>
        </p:nvSpPr>
        <p:spPr>
          <a:xfrm>
            <a:off x="0" y="0"/>
            <a:ext cx="12192000" cy="6858000"/>
          </a:xfrm>
          <a:prstGeom prst="rect">
            <a:avLst/>
          </a:prstGeom>
          <a:solidFill>
            <a:srgbClr val="4285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p32"/>
          <p:cNvSpPr txBox="1"/>
          <p:nvPr>
            <p:ph type="ctrTitle"/>
          </p:nvPr>
        </p:nvSpPr>
        <p:spPr>
          <a:xfrm>
            <a:off x="881400" y="722800"/>
            <a:ext cx="10429200" cy="54123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chemeClr val="lt1"/>
              </a:buClr>
              <a:buSzPts val="10700"/>
              <a:buNone/>
              <a:defRPr b="1" sz="10700">
                <a:solidFill>
                  <a:schemeClr val="lt1"/>
                </a:solidFill>
              </a:defRPr>
            </a:lvl1pPr>
            <a:lvl2pPr lvl="1" rtl="0" algn="ctr">
              <a:lnSpc>
                <a:spcPct val="100000"/>
              </a:lnSpc>
              <a:spcBef>
                <a:spcPts val="0"/>
              </a:spcBef>
              <a:spcAft>
                <a:spcPts val="0"/>
              </a:spcAft>
              <a:buClr>
                <a:schemeClr val="lt1"/>
              </a:buClr>
              <a:buSzPts val="10700"/>
              <a:buNone/>
              <a:defRPr b="1" sz="10700">
                <a:solidFill>
                  <a:schemeClr val="lt1"/>
                </a:solidFill>
              </a:defRPr>
            </a:lvl2pPr>
            <a:lvl3pPr lvl="2" rtl="0" algn="ctr">
              <a:lnSpc>
                <a:spcPct val="100000"/>
              </a:lnSpc>
              <a:spcBef>
                <a:spcPts val="0"/>
              </a:spcBef>
              <a:spcAft>
                <a:spcPts val="0"/>
              </a:spcAft>
              <a:buClr>
                <a:schemeClr val="lt1"/>
              </a:buClr>
              <a:buSzPts val="10700"/>
              <a:buNone/>
              <a:defRPr b="1" sz="10700">
                <a:solidFill>
                  <a:schemeClr val="lt1"/>
                </a:solidFill>
              </a:defRPr>
            </a:lvl3pPr>
            <a:lvl4pPr lvl="3" rtl="0" algn="ctr">
              <a:lnSpc>
                <a:spcPct val="100000"/>
              </a:lnSpc>
              <a:spcBef>
                <a:spcPts val="0"/>
              </a:spcBef>
              <a:spcAft>
                <a:spcPts val="0"/>
              </a:spcAft>
              <a:buClr>
                <a:schemeClr val="lt1"/>
              </a:buClr>
              <a:buSzPts val="10700"/>
              <a:buNone/>
              <a:defRPr b="1" sz="10700">
                <a:solidFill>
                  <a:schemeClr val="lt1"/>
                </a:solidFill>
              </a:defRPr>
            </a:lvl4pPr>
            <a:lvl5pPr lvl="4" rtl="0" algn="ctr">
              <a:lnSpc>
                <a:spcPct val="100000"/>
              </a:lnSpc>
              <a:spcBef>
                <a:spcPts val="0"/>
              </a:spcBef>
              <a:spcAft>
                <a:spcPts val="0"/>
              </a:spcAft>
              <a:buClr>
                <a:schemeClr val="lt1"/>
              </a:buClr>
              <a:buSzPts val="10700"/>
              <a:buNone/>
              <a:defRPr b="1" sz="10700">
                <a:solidFill>
                  <a:schemeClr val="lt1"/>
                </a:solidFill>
              </a:defRPr>
            </a:lvl5pPr>
            <a:lvl6pPr lvl="5" rtl="0" algn="ctr">
              <a:lnSpc>
                <a:spcPct val="100000"/>
              </a:lnSpc>
              <a:spcBef>
                <a:spcPts val="0"/>
              </a:spcBef>
              <a:spcAft>
                <a:spcPts val="0"/>
              </a:spcAft>
              <a:buClr>
                <a:schemeClr val="lt1"/>
              </a:buClr>
              <a:buSzPts val="10700"/>
              <a:buNone/>
              <a:defRPr b="1" sz="10700">
                <a:solidFill>
                  <a:schemeClr val="lt1"/>
                </a:solidFill>
              </a:defRPr>
            </a:lvl6pPr>
            <a:lvl7pPr lvl="6" rtl="0" algn="ctr">
              <a:lnSpc>
                <a:spcPct val="100000"/>
              </a:lnSpc>
              <a:spcBef>
                <a:spcPts val="0"/>
              </a:spcBef>
              <a:spcAft>
                <a:spcPts val="0"/>
              </a:spcAft>
              <a:buClr>
                <a:schemeClr val="lt1"/>
              </a:buClr>
              <a:buSzPts val="10700"/>
              <a:buNone/>
              <a:defRPr b="1" sz="10700">
                <a:solidFill>
                  <a:schemeClr val="lt1"/>
                </a:solidFill>
              </a:defRPr>
            </a:lvl7pPr>
            <a:lvl8pPr lvl="7" rtl="0" algn="ctr">
              <a:lnSpc>
                <a:spcPct val="100000"/>
              </a:lnSpc>
              <a:spcBef>
                <a:spcPts val="0"/>
              </a:spcBef>
              <a:spcAft>
                <a:spcPts val="0"/>
              </a:spcAft>
              <a:buClr>
                <a:schemeClr val="lt1"/>
              </a:buClr>
              <a:buSzPts val="10700"/>
              <a:buNone/>
              <a:defRPr b="1" sz="10700">
                <a:solidFill>
                  <a:schemeClr val="lt1"/>
                </a:solidFill>
              </a:defRPr>
            </a:lvl8pPr>
            <a:lvl9pPr lvl="8" rtl="0" algn="ctr">
              <a:lnSpc>
                <a:spcPct val="100000"/>
              </a:lnSpc>
              <a:spcBef>
                <a:spcPts val="0"/>
              </a:spcBef>
              <a:spcAft>
                <a:spcPts val="0"/>
              </a:spcAft>
              <a:buClr>
                <a:schemeClr val="lt1"/>
              </a:buClr>
              <a:buSzPts val="10700"/>
              <a:buNone/>
              <a:defRPr b="1" sz="10700">
                <a:solidFill>
                  <a:schemeClr val="lt1"/>
                </a:solidFill>
              </a:defRPr>
            </a:lvl9pPr>
          </a:lstStyle>
          <a:p/>
        </p:txBody>
      </p:sp>
      <p:sp>
        <p:nvSpPr>
          <p:cNvPr id="226" name="Google Shape;226;p32"/>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lt1"/>
                </a:solidFill>
              </a:defRPr>
            </a:lvl1pPr>
            <a:lvl2pPr lvl="1" rtl="0" algn="r">
              <a:lnSpc>
                <a:spcPct val="100000"/>
              </a:lnSpc>
              <a:spcAft>
                <a:spcPts val="0"/>
              </a:spcAft>
              <a:buNone/>
              <a:defRPr sz="1300">
                <a:solidFill>
                  <a:schemeClr val="lt1"/>
                </a:solidFill>
              </a:defRPr>
            </a:lvl2pPr>
            <a:lvl3pPr lvl="2" rtl="0" algn="r">
              <a:lnSpc>
                <a:spcPct val="100000"/>
              </a:lnSpc>
              <a:spcAft>
                <a:spcPts val="0"/>
              </a:spcAft>
              <a:buNone/>
              <a:defRPr sz="1300">
                <a:solidFill>
                  <a:schemeClr val="lt1"/>
                </a:solidFill>
              </a:defRPr>
            </a:lvl3pPr>
            <a:lvl4pPr lvl="3" rtl="0" algn="r">
              <a:lnSpc>
                <a:spcPct val="100000"/>
              </a:lnSpc>
              <a:spcAft>
                <a:spcPts val="0"/>
              </a:spcAft>
              <a:buNone/>
              <a:defRPr sz="1300">
                <a:solidFill>
                  <a:schemeClr val="lt1"/>
                </a:solidFill>
              </a:defRPr>
            </a:lvl4pPr>
            <a:lvl5pPr lvl="4" rtl="0" algn="r">
              <a:lnSpc>
                <a:spcPct val="100000"/>
              </a:lnSpc>
              <a:spcAft>
                <a:spcPts val="0"/>
              </a:spcAft>
              <a:buNone/>
              <a:defRPr sz="1300">
                <a:solidFill>
                  <a:schemeClr val="lt1"/>
                </a:solidFill>
              </a:defRPr>
            </a:lvl5pPr>
            <a:lvl6pPr lvl="5" rtl="0" algn="r">
              <a:lnSpc>
                <a:spcPct val="100000"/>
              </a:lnSpc>
              <a:spcAft>
                <a:spcPts val="0"/>
              </a:spcAft>
              <a:buNone/>
              <a:defRPr sz="1300">
                <a:solidFill>
                  <a:schemeClr val="lt1"/>
                </a:solidFill>
              </a:defRPr>
            </a:lvl6pPr>
            <a:lvl7pPr lvl="6" rtl="0" algn="r">
              <a:lnSpc>
                <a:spcPct val="100000"/>
              </a:lnSpc>
              <a:spcAft>
                <a:spcPts val="0"/>
              </a:spcAft>
              <a:buNone/>
              <a:defRPr sz="1300">
                <a:solidFill>
                  <a:schemeClr val="lt1"/>
                </a:solidFill>
              </a:defRPr>
            </a:lvl7pPr>
            <a:lvl8pPr lvl="7" rtl="0" algn="r">
              <a:lnSpc>
                <a:spcPct val="100000"/>
              </a:lnSpc>
              <a:spcAft>
                <a:spcPts val="0"/>
              </a:spcAft>
              <a:buNone/>
              <a:defRPr sz="1300">
                <a:solidFill>
                  <a:schemeClr val="lt1"/>
                </a:solidFill>
              </a:defRPr>
            </a:lvl8pPr>
            <a:lvl9pPr lvl="8" rtl="0" algn="r">
              <a:lnSpc>
                <a:spcPct val="100000"/>
              </a:lnSpc>
              <a:spcAft>
                <a:spcPts val="0"/>
              </a:spcAft>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6">
  <p:cSld name="AUTOLAYOUT_91">
    <p:bg>
      <p:bgPr>
        <a:solidFill>
          <a:srgbClr val="FFFFFF"/>
        </a:solidFill>
      </p:bgPr>
    </p:bg>
    <p:spTree>
      <p:nvGrpSpPr>
        <p:cNvPr id="227" name="Shape 227"/>
        <p:cNvGrpSpPr/>
        <p:nvPr/>
      </p:nvGrpSpPr>
      <p:grpSpPr>
        <a:xfrm>
          <a:off x="0" y="0"/>
          <a:ext cx="0" cy="0"/>
          <a:chOff x="0" y="0"/>
          <a:chExt cx="0" cy="0"/>
        </a:xfrm>
      </p:grpSpPr>
      <p:sp>
        <p:nvSpPr>
          <p:cNvPr id="228" name="Google Shape;228;p33"/>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229" name="Google Shape;229;p33"/>
          <p:cNvCxnSpPr/>
          <p:nvPr/>
        </p:nvCxnSpPr>
        <p:spPr>
          <a:xfrm>
            <a:off x="4036630" y="0"/>
            <a:ext cx="0" cy="68445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230" name="Google Shape;230;p33"/>
          <p:cNvSpPr/>
          <p:nvPr/>
        </p:nvSpPr>
        <p:spPr>
          <a:xfrm>
            <a:off x="0" y="0"/>
            <a:ext cx="40641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33"/>
          <p:cNvSpPr txBox="1"/>
          <p:nvPr>
            <p:ph type="title"/>
          </p:nvPr>
        </p:nvSpPr>
        <p:spPr>
          <a:xfrm>
            <a:off x="378800" y="410633"/>
            <a:ext cx="3306300" cy="5691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lt1"/>
              </a:buClr>
              <a:buSzPts val="4000"/>
              <a:buNone/>
              <a:defRPr b="1" sz="4000">
                <a:solidFill>
                  <a:schemeClr val="lt1"/>
                </a:solidFill>
              </a:defRPr>
            </a:lvl1pPr>
            <a:lvl2pPr lvl="1" rtl="0" algn="l">
              <a:lnSpc>
                <a:spcPct val="100000"/>
              </a:lnSpc>
              <a:spcBef>
                <a:spcPts val="0"/>
              </a:spcBef>
              <a:spcAft>
                <a:spcPts val="0"/>
              </a:spcAft>
              <a:buClr>
                <a:schemeClr val="lt1"/>
              </a:buClr>
              <a:buSzPts val="4000"/>
              <a:buNone/>
              <a:defRPr b="1" sz="4000">
                <a:solidFill>
                  <a:schemeClr val="lt1"/>
                </a:solidFill>
              </a:defRPr>
            </a:lvl2pPr>
            <a:lvl3pPr lvl="2" rtl="0" algn="l">
              <a:lnSpc>
                <a:spcPct val="100000"/>
              </a:lnSpc>
              <a:spcBef>
                <a:spcPts val="0"/>
              </a:spcBef>
              <a:spcAft>
                <a:spcPts val="0"/>
              </a:spcAft>
              <a:buClr>
                <a:schemeClr val="lt1"/>
              </a:buClr>
              <a:buSzPts val="4000"/>
              <a:buNone/>
              <a:defRPr b="1" sz="4000">
                <a:solidFill>
                  <a:schemeClr val="lt1"/>
                </a:solidFill>
              </a:defRPr>
            </a:lvl3pPr>
            <a:lvl4pPr lvl="3" rtl="0" algn="l">
              <a:lnSpc>
                <a:spcPct val="100000"/>
              </a:lnSpc>
              <a:spcBef>
                <a:spcPts val="0"/>
              </a:spcBef>
              <a:spcAft>
                <a:spcPts val="0"/>
              </a:spcAft>
              <a:buClr>
                <a:schemeClr val="lt1"/>
              </a:buClr>
              <a:buSzPts val="4000"/>
              <a:buNone/>
              <a:defRPr b="1" sz="4000">
                <a:solidFill>
                  <a:schemeClr val="lt1"/>
                </a:solidFill>
              </a:defRPr>
            </a:lvl4pPr>
            <a:lvl5pPr lvl="4" rtl="0" algn="l">
              <a:lnSpc>
                <a:spcPct val="100000"/>
              </a:lnSpc>
              <a:spcBef>
                <a:spcPts val="0"/>
              </a:spcBef>
              <a:spcAft>
                <a:spcPts val="0"/>
              </a:spcAft>
              <a:buClr>
                <a:schemeClr val="lt1"/>
              </a:buClr>
              <a:buSzPts val="4000"/>
              <a:buNone/>
              <a:defRPr b="1" sz="4000">
                <a:solidFill>
                  <a:schemeClr val="lt1"/>
                </a:solidFill>
              </a:defRPr>
            </a:lvl5pPr>
            <a:lvl6pPr lvl="5" rtl="0" algn="l">
              <a:lnSpc>
                <a:spcPct val="100000"/>
              </a:lnSpc>
              <a:spcBef>
                <a:spcPts val="0"/>
              </a:spcBef>
              <a:spcAft>
                <a:spcPts val="0"/>
              </a:spcAft>
              <a:buClr>
                <a:schemeClr val="lt1"/>
              </a:buClr>
              <a:buSzPts val="4000"/>
              <a:buNone/>
              <a:defRPr b="1" sz="4000">
                <a:solidFill>
                  <a:schemeClr val="lt1"/>
                </a:solidFill>
              </a:defRPr>
            </a:lvl6pPr>
            <a:lvl7pPr lvl="6" rtl="0" algn="l">
              <a:lnSpc>
                <a:spcPct val="100000"/>
              </a:lnSpc>
              <a:spcBef>
                <a:spcPts val="0"/>
              </a:spcBef>
              <a:spcAft>
                <a:spcPts val="0"/>
              </a:spcAft>
              <a:buClr>
                <a:schemeClr val="lt1"/>
              </a:buClr>
              <a:buSzPts val="4000"/>
              <a:buNone/>
              <a:defRPr b="1" sz="4000">
                <a:solidFill>
                  <a:schemeClr val="lt1"/>
                </a:solidFill>
              </a:defRPr>
            </a:lvl7pPr>
            <a:lvl8pPr lvl="7" rtl="0" algn="l">
              <a:lnSpc>
                <a:spcPct val="100000"/>
              </a:lnSpc>
              <a:spcBef>
                <a:spcPts val="0"/>
              </a:spcBef>
              <a:spcAft>
                <a:spcPts val="0"/>
              </a:spcAft>
              <a:buClr>
                <a:schemeClr val="lt1"/>
              </a:buClr>
              <a:buSzPts val="4000"/>
              <a:buNone/>
              <a:defRPr b="1" sz="4000">
                <a:solidFill>
                  <a:schemeClr val="lt1"/>
                </a:solidFill>
              </a:defRPr>
            </a:lvl8pPr>
            <a:lvl9pPr lvl="8" rtl="0" algn="l">
              <a:lnSpc>
                <a:spcPct val="100000"/>
              </a:lnSpc>
              <a:spcBef>
                <a:spcPts val="0"/>
              </a:spcBef>
              <a:spcAft>
                <a:spcPts val="0"/>
              </a:spcAft>
              <a:buClr>
                <a:schemeClr val="lt1"/>
              </a:buClr>
              <a:buSzPts val="4000"/>
              <a:buNone/>
              <a:defRPr b="1" sz="4000">
                <a:solidFill>
                  <a:schemeClr val="lt1"/>
                </a:solidFill>
              </a:defRPr>
            </a:lvl9pPr>
          </a:lstStyle>
          <a:p/>
        </p:txBody>
      </p:sp>
      <p:sp>
        <p:nvSpPr>
          <p:cNvPr id="232" name="Google Shape;232;p33"/>
          <p:cNvSpPr txBox="1"/>
          <p:nvPr>
            <p:ph idx="1" type="body"/>
          </p:nvPr>
        </p:nvSpPr>
        <p:spPr>
          <a:xfrm>
            <a:off x="4508133" y="410633"/>
            <a:ext cx="7268400" cy="5691600"/>
          </a:xfrm>
          <a:prstGeom prst="rect">
            <a:avLst/>
          </a:prstGeom>
          <a:noFill/>
          <a:ln>
            <a:noFill/>
          </a:ln>
        </p:spPr>
        <p:txBody>
          <a:bodyPr anchorCtr="0" anchor="t" bIns="45700" lIns="91425" spcFirstLastPara="1" rIns="91425" wrap="square" tIns="45700">
            <a:noAutofit/>
          </a:bodyPr>
          <a:lstStyle>
            <a:lvl1pPr indent="-381000" lvl="0" marL="457200" rtl="0" algn="l">
              <a:lnSpc>
                <a:spcPct val="115000"/>
              </a:lnSpc>
              <a:spcBef>
                <a:spcPts val="1000"/>
              </a:spcBef>
              <a:spcAft>
                <a:spcPts val="0"/>
              </a:spcAft>
              <a:buClr>
                <a:schemeClr val="dk2"/>
              </a:buClr>
              <a:buSzPts val="2400"/>
              <a:buChar char="►"/>
              <a:defRPr sz="24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33" name="Google Shape;233;p3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9">
  <p:cSld name="AUTOLAYOUT_98">
    <p:bg>
      <p:bgPr>
        <a:solidFill>
          <a:srgbClr val="FFFFFF"/>
        </a:solidFill>
      </p:bgPr>
    </p:bg>
    <p:spTree>
      <p:nvGrpSpPr>
        <p:cNvPr id="234" name="Shape 234"/>
        <p:cNvGrpSpPr/>
        <p:nvPr/>
      </p:nvGrpSpPr>
      <p:grpSpPr>
        <a:xfrm>
          <a:off x="0" y="0"/>
          <a:ext cx="0" cy="0"/>
          <a:chOff x="0" y="0"/>
          <a:chExt cx="0" cy="0"/>
        </a:xfrm>
      </p:grpSpPr>
      <p:sp>
        <p:nvSpPr>
          <p:cNvPr id="235" name="Google Shape;235;p34"/>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p34"/>
          <p:cNvSpPr/>
          <p:nvPr/>
        </p:nvSpPr>
        <p:spPr>
          <a:xfrm>
            <a:off x="3607733" y="0"/>
            <a:ext cx="8584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 name="Google Shape;237;p34"/>
          <p:cNvSpPr txBox="1"/>
          <p:nvPr>
            <p:ph type="title"/>
          </p:nvPr>
        </p:nvSpPr>
        <p:spPr>
          <a:xfrm>
            <a:off x="406400" y="946667"/>
            <a:ext cx="2786400" cy="101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400"/>
              <a:buNone/>
              <a:defRPr b="1" sz="2400">
                <a:solidFill>
                  <a:schemeClr val="dk1"/>
                </a:solidFill>
              </a:defRPr>
            </a:lvl1pPr>
            <a:lvl2pPr lvl="1" rtl="0" algn="l">
              <a:lnSpc>
                <a:spcPct val="100000"/>
              </a:lnSpc>
              <a:spcBef>
                <a:spcPts val="0"/>
              </a:spcBef>
              <a:spcAft>
                <a:spcPts val="0"/>
              </a:spcAft>
              <a:buClr>
                <a:schemeClr val="dk1"/>
              </a:buClr>
              <a:buSzPts val="2400"/>
              <a:buNone/>
              <a:defRPr b="1" sz="2400">
                <a:solidFill>
                  <a:schemeClr val="dk1"/>
                </a:solidFill>
              </a:defRPr>
            </a:lvl2pPr>
            <a:lvl3pPr lvl="2" rtl="0" algn="l">
              <a:lnSpc>
                <a:spcPct val="100000"/>
              </a:lnSpc>
              <a:spcBef>
                <a:spcPts val="0"/>
              </a:spcBef>
              <a:spcAft>
                <a:spcPts val="0"/>
              </a:spcAft>
              <a:buClr>
                <a:schemeClr val="dk1"/>
              </a:buClr>
              <a:buSzPts val="2400"/>
              <a:buNone/>
              <a:defRPr b="1" sz="2400">
                <a:solidFill>
                  <a:schemeClr val="dk1"/>
                </a:solidFill>
              </a:defRPr>
            </a:lvl3pPr>
            <a:lvl4pPr lvl="3" rtl="0" algn="l">
              <a:lnSpc>
                <a:spcPct val="100000"/>
              </a:lnSpc>
              <a:spcBef>
                <a:spcPts val="0"/>
              </a:spcBef>
              <a:spcAft>
                <a:spcPts val="0"/>
              </a:spcAft>
              <a:buClr>
                <a:schemeClr val="dk1"/>
              </a:buClr>
              <a:buSzPts val="2400"/>
              <a:buNone/>
              <a:defRPr b="1" sz="2400">
                <a:solidFill>
                  <a:schemeClr val="dk1"/>
                </a:solidFill>
              </a:defRPr>
            </a:lvl4pPr>
            <a:lvl5pPr lvl="4" rtl="0" algn="l">
              <a:lnSpc>
                <a:spcPct val="100000"/>
              </a:lnSpc>
              <a:spcBef>
                <a:spcPts val="0"/>
              </a:spcBef>
              <a:spcAft>
                <a:spcPts val="0"/>
              </a:spcAft>
              <a:buClr>
                <a:schemeClr val="dk1"/>
              </a:buClr>
              <a:buSzPts val="2400"/>
              <a:buNone/>
              <a:defRPr b="1" sz="2400">
                <a:solidFill>
                  <a:schemeClr val="dk1"/>
                </a:solidFill>
              </a:defRPr>
            </a:lvl5pPr>
            <a:lvl6pPr lvl="5" rtl="0" algn="l">
              <a:lnSpc>
                <a:spcPct val="100000"/>
              </a:lnSpc>
              <a:spcBef>
                <a:spcPts val="0"/>
              </a:spcBef>
              <a:spcAft>
                <a:spcPts val="0"/>
              </a:spcAft>
              <a:buClr>
                <a:schemeClr val="dk1"/>
              </a:buClr>
              <a:buSzPts val="2400"/>
              <a:buNone/>
              <a:defRPr b="1" sz="2400">
                <a:solidFill>
                  <a:schemeClr val="dk1"/>
                </a:solidFill>
              </a:defRPr>
            </a:lvl6pPr>
            <a:lvl7pPr lvl="6" rtl="0" algn="l">
              <a:lnSpc>
                <a:spcPct val="100000"/>
              </a:lnSpc>
              <a:spcBef>
                <a:spcPts val="0"/>
              </a:spcBef>
              <a:spcAft>
                <a:spcPts val="0"/>
              </a:spcAft>
              <a:buClr>
                <a:schemeClr val="dk1"/>
              </a:buClr>
              <a:buSzPts val="2400"/>
              <a:buNone/>
              <a:defRPr b="1" sz="2400">
                <a:solidFill>
                  <a:schemeClr val="dk1"/>
                </a:solidFill>
              </a:defRPr>
            </a:lvl7pPr>
            <a:lvl8pPr lvl="7" rtl="0" algn="l">
              <a:lnSpc>
                <a:spcPct val="100000"/>
              </a:lnSpc>
              <a:spcBef>
                <a:spcPts val="0"/>
              </a:spcBef>
              <a:spcAft>
                <a:spcPts val="0"/>
              </a:spcAft>
              <a:buClr>
                <a:schemeClr val="dk1"/>
              </a:buClr>
              <a:buSzPts val="2400"/>
              <a:buNone/>
              <a:defRPr b="1" sz="2400">
                <a:solidFill>
                  <a:schemeClr val="dk1"/>
                </a:solidFill>
              </a:defRPr>
            </a:lvl8pPr>
            <a:lvl9pPr lvl="8" rtl="0" algn="l">
              <a:lnSpc>
                <a:spcPct val="100000"/>
              </a:lnSpc>
              <a:spcBef>
                <a:spcPts val="0"/>
              </a:spcBef>
              <a:spcAft>
                <a:spcPts val="0"/>
              </a:spcAft>
              <a:buClr>
                <a:schemeClr val="dk1"/>
              </a:buClr>
              <a:buSzPts val="2400"/>
              <a:buNone/>
              <a:defRPr b="1" sz="2400">
                <a:solidFill>
                  <a:schemeClr val="dk1"/>
                </a:solidFill>
              </a:defRPr>
            </a:lvl9pPr>
          </a:lstStyle>
          <a:p/>
        </p:txBody>
      </p:sp>
      <p:sp>
        <p:nvSpPr>
          <p:cNvPr id="238" name="Google Shape;238;p34"/>
          <p:cNvSpPr txBox="1"/>
          <p:nvPr>
            <p:ph idx="1" type="body"/>
          </p:nvPr>
        </p:nvSpPr>
        <p:spPr>
          <a:xfrm>
            <a:off x="406400" y="2072200"/>
            <a:ext cx="2786400" cy="44139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dk2"/>
              </a:buClr>
              <a:buSzPts val="1900"/>
              <a:buChar char="►"/>
              <a:defRPr sz="1900">
                <a:solidFill>
                  <a:schemeClr val="dk2"/>
                </a:solidFill>
              </a:defRPr>
            </a:lvl1pPr>
            <a:lvl2pPr indent="-330200" lvl="1" marL="914400" rtl="0" algn="l">
              <a:lnSpc>
                <a:spcPct val="115000"/>
              </a:lnSpc>
              <a:spcBef>
                <a:spcPts val="2100"/>
              </a:spcBef>
              <a:spcAft>
                <a:spcPts val="0"/>
              </a:spcAft>
              <a:buClr>
                <a:schemeClr val="dk2"/>
              </a:buClr>
              <a:buSzPts val="1600"/>
              <a:buChar char="►"/>
              <a:defRPr sz="1600">
                <a:solidFill>
                  <a:schemeClr val="dk2"/>
                </a:solidFill>
              </a:defRPr>
            </a:lvl2pPr>
            <a:lvl3pPr indent="-330200" lvl="2" marL="1371600" rtl="0" algn="l">
              <a:lnSpc>
                <a:spcPct val="115000"/>
              </a:lnSpc>
              <a:spcBef>
                <a:spcPts val="2100"/>
              </a:spcBef>
              <a:spcAft>
                <a:spcPts val="0"/>
              </a:spcAft>
              <a:buClr>
                <a:schemeClr val="dk2"/>
              </a:buClr>
              <a:buSzPts val="1600"/>
              <a:buChar char="►"/>
              <a:defRPr sz="1600">
                <a:solidFill>
                  <a:schemeClr val="dk2"/>
                </a:solidFill>
              </a:defRPr>
            </a:lvl3pPr>
            <a:lvl4pPr indent="-330200" lvl="3" marL="1828800" rtl="0" algn="l">
              <a:lnSpc>
                <a:spcPct val="115000"/>
              </a:lnSpc>
              <a:spcBef>
                <a:spcPts val="2100"/>
              </a:spcBef>
              <a:spcAft>
                <a:spcPts val="0"/>
              </a:spcAft>
              <a:buClr>
                <a:schemeClr val="dk2"/>
              </a:buClr>
              <a:buSzPts val="1600"/>
              <a:buChar char="►"/>
              <a:defRPr sz="1600">
                <a:solidFill>
                  <a:schemeClr val="dk2"/>
                </a:solidFill>
              </a:defRPr>
            </a:lvl4pPr>
            <a:lvl5pPr indent="-330200" lvl="4" marL="2286000" rtl="0" algn="l">
              <a:lnSpc>
                <a:spcPct val="115000"/>
              </a:lnSpc>
              <a:spcBef>
                <a:spcPts val="2100"/>
              </a:spcBef>
              <a:spcAft>
                <a:spcPts val="0"/>
              </a:spcAft>
              <a:buClr>
                <a:schemeClr val="dk2"/>
              </a:buClr>
              <a:buSzPts val="1600"/>
              <a:buChar char="►"/>
              <a:defRPr sz="1600">
                <a:solidFill>
                  <a:schemeClr val="dk2"/>
                </a:solidFill>
              </a:defRPr>
            </a:lvl5pPr>
            <a:lvl6pPr indent="-330200" lvl="5" marL="2743200" rtl="0" algn="l">
              <a:lnSpc>
                <a:spcPct val="115000"/>
              </a:lnSpc>
              <a:spcBef>
                <a:spcPts val="2100"/>
              </a:spcBef>
              <a:spcAft>
                <a:spcPts val="0"/>
              </a:spcAft>
              <a:buClr>
                <a:schemeClr val="dk2"/>
              </a:buClr>
              <a:buSzPts val="1600"/>
              <a:buChar char="►"/>
              <a:defRPr sz="1600">
                <a:solidFill>
                  <a:schemeClr val="dk2"/>
                </a:solidFill>
              </a:defRPr>
            </a:lvl6pPr>
            <a:lvl7pPr indent="-330200" lvl="6" marL="3200400" rtl="0" algn="l">
              <a:lnSpc>
                <a:spcPct val="115000"/>
              </a:lnSpc>
              <a:spcBef>
                <a:spcPts val="2100"/>
              </a:spcBef>
              <a:spcAft>
                <a:spcPts val="0"/>
              </a:spcAft>
              <a:buClr>
                <a:schemeClr val="dk2"/>
              </a:buClr>
              <a:buSzPts val="1600"/>
              <a:buChar char="►"/>
              <a:defRPr sz="1600">
                <a:solidFill>
                  <a:schemeClr val="dk2"/>
                </a:solidFill>
              </a:defRPr>
            </a:lvl7pPr>
            <a:lvl8pPr indent="-330200" lvl="7" marL="3657600" rtl="0" algn="l">
              <a:lnSpc>
                <a:spcPct val="115000"/>
              </a:lnSpc>
              <a:spcBef>
                <a:spcPts val="2100"/>
              </a:spcBef>
              <a:spcAft>
                <a:spcPts val="0"/>
              </a:spcAft>
              <a:buClr>
                <a:schemeClr val="dk2"/>
              </a:buClr>
              <a:buSzPts val="1600"/>
              <a:buChar char="►"/>
              <a:defRPr sz="1600">
                <a:solidFill>
                  <a:schemeClr val="dk2"/>
                </a:solidFill>
              </a:defRPr>
            </a:lvl8pPr>
            <a:lvl9pPr indent="-330200" lvl="8" marL="4114800" rtl="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239" name="Google Shape;239;p3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1">
  <p:cSld name="AUTOLAYOUT_104">
    <p:bg>
      <p:bgPr>
        <a:solidFill>
          <a:srgbClr val="FFFFFF"/>
        </a:solidFill>
      </p:bgPr>
    </p:bg>
    <p:spTree>
      <p:nvGrpSpPr>
        <p:cNvPr id="240" name="Shape 240"/>
        <p:cNvGrpSpPr/>
        <p:nvPr/>
      </p:nvGrpSpPr>
      <p:grpSpPr>
        <a:xfrm>
          <a:off x="0" y="0"/>
          <a:ext cx="0" cy="0"/>
          <a:chOff x="0" y="0"/>
          <a:chExt cx="0" cy="0"/>
        </a:xfrm>
      </p:grpSpPr>
      <p:sp>
        <p:nvSpPr>
          <p:cNvPr id="241" name="Google Shape;241;p35"/>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p35"/>
          <p:cNvSpPr/>
          <p:nvPr/>
        </p:nvSpPr>
        <p:spPr>
          <a:xfrm>
            <a:off x="3607733" y="0"/>
            <a:ext cx="8584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 name="Google Shape;243;p35"/>
          <p:cNvSpPr txBox="1"/>
          <p:nvPr>
            <p:ph type="title"/>
          </p:nvPr>
        </p:nvSpPr>
        <p:spPr>
          <a:xfrm>
            <a:off x="406400" y="946667"/>
            <a:ext cx="2786400" cy="101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400"/>
              <a:buNone/>
              <a:defRPr b="1" sz="2400">
                <a:solidFill>
                  <a:schemeClr val="dk1"/>
                </a:solidFill>
              </a:defRPr>
            </a:lvl1pPr>
            <a:lvl2pPr lvl="1" rtl="0" algn="l">
              <a:lnSpc>
                <a:spcPct val="100000"/>
              </a:lnSpc>
              <a:spcBef>
                <a:spcPts val="0"/>
              </a:spcBef>
              <a:spcAft>
                <a:spcPts val="0"/>
              </a:spcAft>
              <a:buClr>
                <a:schemeClr val="dk1"/>
              </a:buClr>
              <a:buSzPts val="2400"/>
              <a:buNone/>
              <a:defRPr b="1" sz="2400">
                <a:solidFill>
                  <a:schemeClr val="dk1"/>
                </a:solidFill>
              </a:defRPr>
            </a:lvl2pPr>
            <a:lvl3pPr lvl="2" rtl="0" algn="l">
              <a:lnSpc>
                <a:spcPct val="100000"/>
              </a:lnSpc>
              <a:spcBef>
                <a:spcPts val="0"/>
              </a:spcBef>
              <a:spcAft>
                <a:spcPts val="0"/>
              </a:spcAft>
              <a:buClr>
                <a:schemeClr val="dk1"/>
              </a:buClr>
              <a:buSzPts val="2400"/>
              <a:buNone/>
              <a:defRPr b="1" sz="2400">
                <a:solidFill>
                  <a:schemeClr val="dk1"/>
                </a:solidFill>
              </a:defRPr>
            </a:lvl3pPr>
            <a:lvl4pPr lvl="3" rtl="0" algn="l">
              <a:lnSpc>
                <a:spcPct val="100000"/>
              </a:lnSpc>
              <a:spcBef>
                <a:spcPts val="0"/>
              </a:spcBef>
              <a:spcAft>
                <a:spcPts val="0"/>
              </a:spcAft>
              <a:buClr>
                <a:schemeClr val="dk1"/>
              </a:buClr>
              <a:buSzPts val="2400"/>
              <a:buNone/>
              <a:defRPr b="1" sz="2400">
                <a:solidFill>
                  <a:schemeClr val="dk1"/>
                </a:solidFill>
              </a:defRPr>
            </a:lvl4pPr>
            <a:lvl5pPr lvl="4" rtl="0" algn="l">
              <a:lnSpc>
                <a:spcPct val="100000"/>
              </a:lnSpc>
              <a:spcBef>
                <a:spcPts val="0"/>
              </a:spcBef>
              <a:spcAft>
                <a:spcPts val="0"/>
              </a:spcAft>
              <a:buClr>
                <a:schemeClr val="dk1"/>
              </a:buClr>
              <a:buSzPts val="2400"/>
              <a:buNone/>
              <a:defRPr b="1" sz="2400">
                <a:solidFill>
                  <a:schemeClr val="dk1"/>
                </a:solidFill>
              </a:defRPr>
            </a:lvl5pPr>
            <a:lvl6pPr lvl="5" rtl="0" algn="l">
              <a:lnSpc>
                <a:spcPct val="100000"/>
              </a:lnSpc>
              <a:spcBef>
                <a:spcPts val="0"/>
              </a:spcBef>
              <a:spcAft>
                <a:spcPts val="0"/>
              </a:spcAft>
              <a:buClr>
                <a:schemeClr val="dk1"/>
              </a:buClr>
              <a:buSzPts val="2400"/>
              <a:buNone/>
              <a:defRPr b="1" sz="2400">
                <a:solidFill>
                  <a:schemeClr val="dk1"/>
                </a:solidFill>
              </a:defRPr>
            </a:lvl6pPr>
            <a:lvl7pPr lvl="6" rtl="0" algn="l">
              <a:lnSpc>
                <a:spcPct val="100000"/>
              </a:lnSpc>
              <a:spcBef>
                <a:spcPts val="0"/>
              </a:spcBef>
              <a:spcAft>
                <a:spcPts val="0"/>
              </a:spcAft>
              <a:buClr>
                <a:schemeClr val="dk1"/>
              </a:buClr>
              <a:buSzPts val="2400"/>
              <a:buNone/>
              <a:defRPr b="1" sz="2400">
                <a:solidFill>
                  <a:schemeClr val="dk1"/>
                </a:solidFill>
              </a:defRPr>
            </a:lvl7pPr>
            <a:lvl8pPr lvl="7" rtl="0" algn="l">
              <a:lnSpc>
                <a:spcPct val="100000"/>
              </a:lnSpc>
              <a:spcBef>
                <a:spcPts val="0"/>
              </a:spcBef>
              <a:spcAft>
                <a:spcPts val="0"/>
              </a:spcAft>
              <a:buClr>
                <a:schemeClr val="dk1"/>
              </a:buClr>
              <a:buSzPts val="2400"/>
              <a:buNone/>
              <a:defRPr b="1" sz="2400">
                <a:solidFill>
                  <a:schemeClr val="dk1"/>
                </a:solidFill>
              </a:defRPr>
            </a:lvl8pPr>
            <a:lvl9pPr lvl="8" rtl="0" algn="l">
              <a:lnSpc>
                <a:spcPct val="100000"/>
              </a:lnSpc>
              <a:spcBef>
                <a:spcPts val="0"/>
              </a:spcBef>
              <a:spcAft>
                <a:spcPts val="0"/>
              </a:spcAft>
              <a:buClr>
                <a:schemeClr val="dk1"/>
              </a:buClr>
              <a:buSzPts val="2400"/>
              <a:buNone/>
              <a:defRPr b="1" sz="2400">
                <a:solidFill>
                  <a:schemeClr val="dk1"/>
                </a:solidFill>
              </a:defRPr>
            </a:lvl9pPr>
          </a:lstStyle>
          <a:p/>
        </p:txBody>
      </p:sp>
      <p:sp>
        <p:nvSpPr>
          <p:cNvPr id="244" name="Google Shape;244;p35"/>
          <p:cNvSpPr txBox="1"/>
          <p:nvPr>
            <p:ph idx="1" type="body"/>
          </p:nvPr>
        </p:nvSpPr>
        <p:spPr>
          <a:xfrm>
            <a:off x="406400" y="2072200"/>
            <a:ext cx="2786400" cy="44139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dk2"/>
              </a:buClr>
              <a:buSzPts val="1900"/>
              <a:buChar char="►"/>
              <a:defRPr sz="1900">
                <a:solidFill>
                  <a:schemeClr val="dk2"/>
                </a:solidFill>
              </a:defRPr>
            </a:lvl1pPr>
            <a:lvl2pPr indent="-330200" lvl="1" marL="914400" rtl="0" algn="l">
              <a:lnSpc>
                <a:spcPct val="115000"/>
              </a:lnSpc>
              <a:spcBef>
                <a:spcPts val="2100"/>
              </a:spcBef>
              <a:spcAft>
                <a:spcPts val="0"/>
              </a:spcAft>
              <a:buClr>
                <a:schemeClr val="dk2"/>
              </a:buClr>
              <a:buSzPts val="1600"/>
              <a:buChar char="►"/>
              <a:defRPr sz="1600">
                <a:solidFill>
                  <a:schemeClr val="dk2"/>
                </a:solidFill>
              </a:defRPr>
            </a:lvl2pPr>
            <a:lvl3pPr indent="-330200" lvl="2" marL="1371600" rtl="0" algn="l">
              <a:lnSpc>
                <a:spcPct val="115000"/>
              </a:lnSpc>
              <a:spcBef>
                <a:spcPts val="2100"/>
              </a:spcBef>
              <a:spcAft>
                <a:spcPts val="0"/>
              </a:spcAft>
              <a:buClr>
                <a:schemeClr val="dk2"/>
              </a:buClr>
              <a:buSzPts val="1600"/>
              <a:buChar char="►"/>
              <a:defRPr sz="1600">
                <a:solidFill>
                  <a:schemeClr val="dk2"/>
                </a:solidFill>
              </a:defRPr>
            </a:lvl3pPr>
            <a:lvl4pPr indent="-330200" lvl="3" marL="1828800" rtl="0" algn="l">
              <a:lnSpc>
                <a:spcPct val="115000"/>
              </a:lnSpc>
              <a:spcBef>
                <a:spcPts val="2100"/>
              </a:spcBef>
              <a:spcAft>
                <a:spcPts val="0"/>
              </a:spcAft>
              <a:buClr>
                <a:schemeClr val="dk2"/>
              </a:buClr>
              <a:buSzPts val="1600"/>
              <a:buChar char="►"/>
              <a:defRPr sz="1600">
                <a:solidFill>
                  <a:schemeClr val="dk2"/>
                </a:solidFill>
              </a:defRPr>
            </a:lvl4pPr>
            <a:lvl5pPr indent="-330200" lvl="4" marL="2286000" rtl="0" algn="l">
              <a:lnSpc>
                <a:spcPct val="115000"/>
              </a:lnSpc>
              <a:spcBef>
                <a:spcPts val="2100"/>
              </a:spcBef>
              <a:spcAft>
                <a:spcPts val="0"/>
              </a:spcAft>
              <a:buClr>
                <a:schemeClr val="dk2"/>
              </a:buClr>
              <a:buSzPts val="1600"/>
              <a:buChar char="►"/>
              <a:defRPr sz="1600">
                <a:solidFill>
                  <a:schemeClr val="dk2"/>
                </a:solidFill>
              </a:defRPr>
            </a:lvl5pPr>
            <a:lvl6pPr indent="-330200" lvl="5" marL="2743200" rtl="0" algn="l">
              <a:lnSpc>
                <a:spcPct val="115000"/>
              </a:lnSpc>
              <a:spcBef>
                <a:spcPts val="2100"/>
              </a:spcBef>
              <a:spcAft>
                <a:spcPts val="0"/>
              </a:spcAft>
              <a:buClr>
                <a:schemeClr val="dk2"/>
              </a:buClr>
              <a:buSzPts val="1600"/>
              <a:buChar char="►"/>
              <a:defRPr sz="1600">
                <a:solidFill>
                  <a:schemeClr val="dk2"/>
                </a:solidFill>
              </a:defRPr>
            </a:lvl6pPr>
            <a:lvl7pPr indent="-330200" lvl="6" marL="3200400" rtl="0" algn="l">
              <a:lnSpc>
                <a:spcPct val="115000"/>
              </a:lnSpc>
              <a:spcBef>
                <a:spcPts val="2100"/>
              </a:spcBef>
              <a:spcAft>
                <a:spcPts val="0"/>
              </a:spcAft>
              <a:buClr>
                <a:schemeClr val="dk2"/>
              </a:buClr>
              <a:buSzPts val="1600"/>
              <a:buChar char="►"/>
              <a:defRPr sz="1600">
                <a:solidFill>
                  <a:schemeClr val="dk2"/>
                </a:solidFill>
              </a:defRPr>
            </a:lvl7pPr>
            <a:lvl8pPr indent="-330200" lvl="7" marL="3657600" rtl="0" algn="l">
              <a:lnSpc>
                <a:spcPct val="115000"/>
              </a:lnSpc>
              <a:spcBef>
                <a:spcPts val="2100"/>
              </a:spcBef>
              <a:spcAft>
                <a:spcPts val="0"/>
              </a:spcAft>
              <a:buClr>
                <a:schemeClr val="dk2"/>
              </a:buClr>
              <a:buSzPts val="1600"/>
              <a:buChar char="►"/>
              <a:defRPr sz="1600">
                <a:solidFill>
                  <a:schemeClr val="dk2"/>
                </a:solidFill>
              </a:defRPr>
            </a:lvl8pPr>
            <a:lvl9pPr indent="-330200" lvl="8" marL="4114800" rtl="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245" name="Google Shape;245;p3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0">
  <p:cSld name="AUTOLAYOUT_105">
    <p:bg>
      <p:bgPr>
        <a:solidFill>
          <a:srgbClr val="FFFFFF"/>
        </a:solidFill>
      </p:bgPr>
    </p:bg>
    <p:spTree>
      <p:nvGrpSpPr>
        <p:cNvPr id="246" name="Shape 246"/>
        <p:cNvGrpSpPr/>
        <p:nvPr/>
      </p:nvGrpSpPr>
      <p:grpSpPr>
        <a:xfrm>
          <a:off x="0" y="0"/>
          <a:ext cx="0" cy="0"/>
          <a:chOff x="0" y="0"/>
          <a:chExt cx="0" cy="0"/>
        </a:xfrm>
      </p:grpSpPr>
      <p:sp>
        <p:nvSpPr>
          <p:cNvPr id="247" name="Google Shape;247;p36"/>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p36"/>
          <p:cNvSpPr/>
          <p:nvPr/>
        </p:nvSpPr>
        <p:spPr>
          <a:xfrm>
            <a:off x="0" y="83"/>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9" name="Google Shape;249;p36"/>
          <p:cNvSpPr/>
          <p:nvPr/>
        </p:nvSpPr>
        <p:spPr>
          <a:xfrm>
            <a:off x="1686400" y="0"/>
            <a:ext cx="10505700" cy="6858000"/>
          </a:xfrm>
          <a:prstGeom prst="rect">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0" name="Google Shape;250;p36"/>
          <p:cNvSpPr/>
          <p:nvPr/>
        </p:nvSpPr>
        <p:spPr>
          <a:xfrm>
            <a:off x="3436100" y="25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p36"/>
          <p:cNvSpPr/>
          <p:nvPr/>
        </p:nvSpPr>
        <p:spPr>
          <a:xfrm>
            <a:off x="3436100" y="167"/>
            <a:ext cx="6858000" cy="6858000"/>
          </a:xfrm>
          <a:prstGeom prst="flowChartDelay">
            <a:avLst/>
          </a:prstGeom>
          <a:solidFill>
            <a:srgbClr val="FFFFFF">
              <a:alpha val="1804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36"/>
          <p:cNvSpPr/>
          <p:nvPr/>
        </p:nvSpPr>
        <p:spPr>
          <a:xfrm>
            <a:off x="1686410" y="25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p36"/>
          <p:cNvSpPr/>
          <p:nvPr/>
        </p:nvSpPr>
        <p:spPr>
          <a:xfrm>
            <a:off x="1686410" y="167"/>
            <a:ext cx="6858000" cy="68580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p36"/>
          <p:cNvSpPr/>
          <p:nvPr/>
        </p:nvSpPr>
        <p:spPr>
          <a:xfrm>
            <a:off x="0" y="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p36"/>
          <p:cNvSpPr txBox="1"/>
          <p:nvPr>
            <p:ph type="title"/>
          </p:nvPr>
        </p:nvSpPr>
        <p:spPr>
          <a:xfrm>
            <a:off x="443100" y="1462499"/>
            <a:ext cx="5785500" cy="39333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None/>
              <a:defRPr b="1" sz="4800">
                <a:solidFill>
                  <a:schemeClr val="lt1"/>
                </a:solidFill>
              </a:defRPr>
            </a:lvl1pPr>
            <a:lvl2pPr lvl="1" rtl="0" algn="l">
              <a:lnSpc>
                <a:spcPct val="100000"/>
              </a:lnSpc>
              <a:spcBef>
                <a:spcPts val="0"/>
              </a:spcBef>
              <a:spcAft>
                <a:spcPts val="0"/>
              </a:spcAft>
              <a:buNone/>
              <a:defRPr b="1" sz="4800">
                <a:solidFill>
                  <a:schemeClr val="lt1"/>
                </a:solidFill>
              </a:defRPr>
            </a:lvl2pPr>
            <a:lvl3pPr lvl="2" rtl="0" algn="l">
              <a:lnSpc>
                <a:spcPct val="100000"/>
              </a:lnSpc>
              <a:spcBef>
                <a:spcPts val="0"/>
              </a:spcBef>
              <a:spcAft>
                <a:spcPts val="0"/>
              </a:spcAft>
              <a:buNone/>
              <a:defRPr b="1" sz="4800">
                <a:solidFill>
                  <a:schemeClr val="lt1"/>
                </a:solidFill>
              </a:defRPr>
            </a:lvl3pPr>
            <a:lvl4pPr lvl="3" rtl="0" algn="l">
              <a:lnSpc>
                <a:spcPct val="100000"/>
              </a:lnSpc>
              <a:spcBef>
                <a:spcPts val="0"/>
              </a:spcBef>
              <a:spcAft>
                <a:spcPts val="0"/>
              </a:spcAft>
              <a:buNone/>
              <a:defRPr b="1" sz="4800">
                <a:solidFill>
                  <a:schemeClr val="lt1"/>
                </a:solidFill>
              </a:defRPr>
            </a:lvl4pPr>
            <a:lvl5pPr lvl="4" rtl="0" algn="l">
              <a:lnSpc>
                <a:spcPct val="100000"/>
              </a:lnSpc>
              <a:spcBef>
                <a:spcPts val="0"/>
              </a:spcBef>
              <a:spcAft>
                <a:spcPts val="0"/>
              </a:spcAft>
              <a:buNone/>
              <a:defRPr b="1" sz="4800">
                <a:solidFill>
                  <a:schemeClr val="lt1"/>
                </a:solidFill>
              </a:defRPr>
            </a:lvl5pPr>
            <a:lvl6pPr lvl="5" rtl="0" algn="l">
              <a:lnSpc>
                <a:spcPct val="100000"/>
              </a:lnSpc>
              <a:spcBef>
                <a:spcPts val="0"/>
              </a:spcBef>
              <a:spcAft>
                <a:spcPts val="0"/>
              </a:spcAft>
              <a:buNone/>
              <a:defRPr b="1" sz="4800">
                <a:solidFill>
                  <a:schemeClr val="lt1"/>
                </a:solidFill>
              </a:defRPr>
            </a:lvl6pPr>
            <a:lvl7pPr lvl="6" rtl="0" algn="l">
              <a:lnSpc>
                <a:spcPct val="100000"/>
              </a:lnSpc>
              <a:spcBef>
                <a:spcPts val="0"/>
              </a:spcBef>
              <a:spcAft>
                <a:spcPts val="0"/>
              </a:spcAft>
              <a:buNone/>
              <a:defRPr b="1" sz="4800">
                <a:solidFill>
                  <a:schemeClr val="lt1"/>
                </a:solidFill>
              </a:defRPr>
            </a:lvl7pPr>
            <a:lvl8pPr lvl="7" rtl="0" algn="l">
              <a:lnSpc>
                <a:spcPct val="100000"/>
              </a:lnSpc>
              <a:spcBef>
                <a:spcPts val="0"/>
              </a:spcBef>
              <a:spcAft>
                <a:spcPts val="0"/>
              </a:spcAft>
              <a:buNone/>
              <a:defRPr b="1" sz="4800">
                <a:solidFill>
                  <a:schemeClr val="lt1"/>
                </a:solidFill>
              </a:defRPr>
            </a:lvl8pPr>
            <a:lvl9pPr lvl="8" rtl="0" algn="l">
              <a:lnSpc>
                <a:spcPct val="100000"/>
              </a:lnSpc>
              <a:spcBef>
                <a:spcPts val="0"/>
              </a:spcBef>
              <a:spcAft>
                <a:spcPts val="0"/>
              </a:spcAft>
              <a:buNone/>
              <a:defRPr b="1" sz="4800">
                <a:solidFill>
                  <a:schemeClr val="lt1"/>
                </a:solidFill>
              </a:defRPr>
            </a:lvl9pPr>
          </a:lstStyle>
          <a:p/>
        </p:txBody>
      </p:sp>
      <p:sp>
        <p:nvSpPr>
          <p:cNvPr id="256" name="Google Shape;256;p3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8">
  <p:cSld name="AUTOLAYOUT_110">
    <p:spTree>
      <p:nvGrpSpPr>
        <p:cNvPr id="257" name="Shape 257"/>
        <p:cNvGrpSpPr/>
        <p:nvPr/>
      </p:nvGrpSpPr>
      <p:grpSpPr>
        <a:xfrm>
          <a:off x="0" y="0"/>
          <a:ext cx="0" cy="0"/>
          <a:chOff x="0" y="0"/>
          <a:chExt cx="0" cy="0"/>
        </a:xfrm>
      </p:grpSpPr>
      <p:pic>
        <p:nvPicPr>
          <p:cNvPr id="258" name="Google Shape;258;p37"/>
          <p:cNvPicPr preferRelativeResize="0"/>
          <p:nvPr/>
        </p:nvPicPr>
        <p:blipFill>
          <a:blip r:embed="rId2">
            <a:alphaModFix/>
          </a:blip>
          <a:stretch>
            <a:fillRect/>
          </a:stretch>
        </p:blipFill>
        <p:spPr>
          <a:xfrm>
            <a:off x="0" y="0"/>
            <a:ext cx="12191998" cy="6858007"/>
          </a:xfrm>
          <a:prstGeom prst="rect">
            <a:avLst/>
          </a:prstGeom>
          <a:noFill/>
          <a:ln>
            <a:noFill/>
          </a:ln>
        </p:spPr>
      </p:pic>
      <p:sp>
        <p:nvSpPr>
          <p:cNvPr id="259" name="Google Shape;259;p37"/>
          <p:cNvSpPr txBox="1"/>
          <p:nvPr>
            <p:ph idx="1" type="body"/>
          </p:nvPr>
        </p:nvSpPr>
        <p:spPr>
          <a:xfrm>
            <a:off x="5368333" y="494267"/>
            <a:ext cx="6329700" cy="5528400"/>
          </a:xfrm>
          <a:prstGeom prst="rect">
            <a:avLst/>
          </a:prstGeom>
          <a:noFill/>
          <a:ln>
            <a:noFill/>
          </a:ln>
        </p:spPr>
        <p:txBody>
          <a:bodyPr anchorCtr="0" anchor="ctr" bIns="45700" lIns="91425" spcFirstLastPara="1" rIns="91425" wrap="square" tIns="45700">
            <a:noAutofit/>
          </a:bodyPr>
          <a:lstStyle>
            <a:lvl1pPr indent="-381000" lvl="0" marL="457200" rtl="0" algn="l">
              <a:lnSpc>
                <a:spcPct val="115000"/>
              </a:lnSpc>
              <a:spcBef>
                <a:spcPts val="1000"/>
              </a:spcBef>
              <a:spcAft>
                <a:spcPts val="0"/>
              </a:spcAft>
              <a:buClr>
                <a:srgbClr val="424242"/>
              </a:buClr>
              <a:buSzPts val="2400"/>
              <a:buChar char="►"/>
              <a:defRPr sz="2400">
                <a:solidFill>
                  <a:srgbClr val="424242"/>
                </a:solidFill>
              </a:defRPr>
            </a:lvl1pPr>
            <a:lvl2pPr indent="-361950" lvl="1" marL="914400" rtl="0" algn="l">
              <a:lnSpc>
                <a:spcPct val="115000"/>
              </a:lnSpc>
              <a:spcBef>
                <a:spcPts val="2100"/>
              </a:spcBef>
              <a:spcAft>
                <a:spcPts val="0"/>
              </a:spcAft>
              <a:buClr>
                <a:srgbClr val="424242"/>
              </a:buClr>
              <a:buSzPts val="2100"/>
              <a:buChar char="►"/>
              <a:defRPr sz="2100">
                <a:solidFill>
                  <a:srgbClr val="424242"/>
                </a:solidFill>
              </a:defRPr>
            </a:lvl2pPr>
            <a:lvl3pPr indent="-361950" lvl="2" marL="1371600" rtl="0" algn="l">
              <a:lnSpc>
                <a:spcPct val="115000"/>
              </a:lnSpc>
              <a:spcBef>
                <a:spcPts val="2100"/>
              </a:spcBef>
              <a:spcAft>
                <a:spcPts val="0"/>
              </a:spcAft>
              <a:buClr>
                <a:srgbClr val="424242"/>
              </a:buClr>
              <a:buSzPts val="2100"/>
              <a:buChar char="►"/>
              <a:defRPr sz="2100">
                <a:solidFill>
                  <a:srgbClr val="424242"/>
                </a:solidFill>
              </a:defRPr>
            </a:lvl3pPr>
            <a:lvl4pPr indent="-361950" lvl="3" marL="1828800" rtl="0" algn="l">
              <a:lnSpc>
                <a:spcPct val="115000"/>
              </a:lnSpc>
              <a:spcBef>
                <a:spcPts val="2100"/>
              </a:spcBef>
              <a:spcAft>
                <a:spcPts val="0"/>
              </a:spcAft>
              <a:buClr>
                <a:srgbClr val="424242"/>
              </a:buClr>
              <a:buSzPts val="2100"/>
              <a:buChar char="►"/>
              <a:defRPr sz="2100">
                <a:solidFill>
                  <a:srgbClr val="424242"/>
                </a:solidFill>
              </a:defRPr>
            </a:lvl4pPr>
            <a:lvl5pPr indent="-361950" lvl="4" marL="2286000" rtl="0" algn="l">
              <a:lnSpc>
                <a:spcPct val="115000"/>
              </a:lnSpc>
              <a:spcBef>
                <a:spcPts val="2100"/>
              </a:spcBef>
              <a:spcAft>
                <a:spcPts val="0"/>
              </a:spcAft>
              <a:buClr>
                <a:srgbClr val="424242"/>
              </a:buClr>
              <a:buSzPts val="2100"/>
              <a:buChar char="►"/>
              <a:defRPr sz="2100">
                <a:solidFill>
                  <a:srgbClr val="424242"/>
                </a:solidFill>
              </a:defRPr>
            </a:lvl5pPr>
            <a:lvl6pPr indent="-361950" lvl="5" marL="2743200" rtl="0" algn="l">
              <a:lnSpc>
                <a:spcPct val="115000"/>
              </a:lnSpc>
              <a:spcBef>
                <a:spcPts val="2100"/>
              </a:spcBef>
              <a:spcAft>
                <a:spcPts val="0"/>
              </a:spcAft>
              <a:buClr>
                <a:srgbClr val="424242"/>
              </a:buClr>
              <a:buSzPts val="2100"/>
              <a:buChar char="►"/>
              <a:defRPr sz="2100">
                <a:solidFill>
                  <a:srgbClr val="424242"/>
                </a:solidFill>
              </a:defRPr>
            </a:lvl6pPr>
            <a:lvl7pPr indent="-361950" lvl="6" marL="3200400" rtl="0" algn="l">
              <a:lnSpc>
                <a:spcPct val="115000"/>
              </a:lnSpc>
              <a:spcBef>
                <a:spcPts val="2100"/>
              </a:spcBef>
              <a:spcAft>
                <a:spcPts val="0"/>
              </a:spcAft>
              <a:buClr>
                <a:srgbClr val="424242"/>
              </a:buClr>
              <a:buSzPts val="2100"/>
              <a:buChar char="►"/>
              <a:defRPr sz="2100">
                <a:solidFill>
                  <a:srgbClr val="424242"/>
                </a:solidFill>
              </a:defRPr>
            </a:lvl7pPr>
            <a:lvl8pPr indent="-361950" lvl="7" marL="3657600" rtl="0" algn="l">
              <a:lnSpc>
                <a:spcPct val="115000"/>
              </a:lnSpc>
              <a:spcBef>
                <a:spcPts val="2100"/>
              </a:spcBef>
              <a:spcAft>
                <a:spcPts val="0"/>
              </a:spcAft>
              <a:buClr>
                <a:srgbClr val="424242"/>
              </a:buClr>
              <a:buSzPts val="2100"/>
              <a:buChar char="►"/>
              <a:defRPr sz="2100">
                <a:solidFill>
                  <a:srgbClr val="424242"/>
                </a:solidFill>
              </a:defRPr>
            </a:lvl8pPr>
            <a:lvl9pPr indent="-361950" lvl="8" marL="4114800" rtl="0" algn="l">
              <a:lnSpc>
                <a:spcPct val="115000"/>
              </a:lnSpc>
              <a:spcBef>
                <a:spcPts val="2100"/>
              </a:spcBef>
              <a:spcAft>
                <a:spcPts val="2100"/>
              </a:spcAft>
              <a:buClr>
                <a:srgbClr val="424242"/>
              </a:buClr>
              <a:buSzPts val="2100"/>
              <a:buChar char="►"/>
              <a:defRPr sz="2100">
                <a:solidFill>
                  <a:srgbClr val="424242"/>
                </a:solidFill>
              </a:defRPr>
            </a:lvl9pPr>
          </a:lstStyle>
          <a:p/>
        </p:txBody>
      </p:sp>
      <p:sp>
        <p:nvSpPr>
          <p:cNvPr id="260" name="Google Shape;260;p3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424242"/>
                </a:solidFill>
              </a:defRPr>
            </a:lvl1pPr>
            <a:lvl2pPr lvl="1" rtl="0" algn="r">
              <a:lnSpc>
                <a:spcPct val="100000"/>
              </a:lnSpc>
              <a:spcAft>
                <a:spcPts val="0"/>
              </a:spcAft>
              <a:buNone/>
              <a:defRPr sz="1300">
                <a:solidFill>
                  <a:srgbClr val="424242"/>
                </a:solidFill>
              </a:defRPr>
            </a:lvl2pPr>
            <a:lvl3pPr lvl="2" rtl="0" algn="r">
              <a:lnSpc>
                <a:spcPct val="100000"/>
              </a:lnSpc>
              <a:spcAft>
                <a:spcPts val="0"/>
              </a:spcAft>
              <a:buNone/>
              <a:defRPr sz="1300">
                <a:solidFill>
                  <a:srgbClr val="424242"/>
                </a:solidFill>
              </a:defRPr>
            </a:lvl3pPr>
            <a:lvl4pPr lvl="3" rtl="0" algn="r">
              <a:lnSpc>
                <a:spcPct val="100000"/>
              </a:lnSpc>
              <a:spcAft>
                <a:spcPts val="0"/>
              </a:spcAft>
              <a:buNone/>
              <a:defRPr sz="1300">
                <a:solidFill>
                  <a:srgbClr val="424242"/>
                </a:solidFill>
              </a:defRPr>
            </a:lvl4pPr>
            <a:lvl5pPr lvl="4" rtl="0" algn="r">
              <a:lnSpc>
                <a:spcPct val="100000"/>
              </a:lnSpc>
              <a:spcAft>
                <a:spcPts val="0"/>
              </a:spcAft>
              <a:buNone/>
              <a:defRPr sz="1300">
                <a:solidFill>
                  <a:srgbClr val="424242"/>
                </a:solidFill>
              </a:defRPr>
            </a:lvl5pPr>
            <a:lvl6pPr lvl="5" rtl="0" algn="r">
              <a:lnSpc>
                <a:spcPct val="100000"/>
              </a:lnSpc>
              <a:spcAft>
                <a:spcPts val="0"/>
              </a:spcAft>
              <a:buNone/>
              <a:defRPr sz="1300">
                <a:solidFill>
                  <a:srgbClr val="424242"/>
                </a:solidFill>
              </a:defRPr>
            </a:lvl6pPr>
            <a:lvl7pPr lvl="6" rtl="0" algn="r">
              <a:lnSpc>
                <a:spcPct val="100000"/>
              </a:lnSpc>
              <a:spcAft>
                <a:spcPts val="0"/>
              </a:spcAft>
              <a:buNone/>
              <a:defRPr sz="1300">
                <a:solidFill>
                  <a:srgbClr val="424242"/>
                </a:solidFill>
              </a:defRPr>
            </a:lvl7pPr>
            <a:lvl8pPr lvl="7" rtl="0" algn="r">
              <a:lnSpc>
                <a:spcPct val="100000"/>
              </a:lnSpc>
              <a:spcAft>
                <a:spcPts val="0"/>
              </a:spcAft>
              <a:buNone/>
              <a:defRPr sz="1300">
                <a:solidFill>
                  <a:srgbClr val="424242"/>
                </a:solidFill>
              </a:defRPr>
            </a:lvl8pPr>
            <a:lvl9pPr lvl="8" rtl="0" algn="r">
              <a:lnSpc>
                <a:spcPct val="100000"/>
              </a:lnSpc>
              <a:spcAft>
                <a:spcPts val="0"/>
              </a:spcAft>
              <a:buNone/>
              <a:defRPr sz="1300">
                <a:solidFill>
                  <a:srgbClr val="42424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6">
  <p:cSld name="AUTOLAYOUT_115">
    <p:bg>
      <p:bgPr>
        <a:solidFill>
          <a:srgbClr val="FFFFFF"/>
        </a:solidFill>
      </p:bgPr>
    </p:bg>
    <p:spTree>
      <p:nvGrpSpPr>
        <p:cNvPr id="261" name="Shape 261"/>
        <p:cNvGrpSpPr/>
        <p:nvPr/>
      </p:nvGrpSpPr>
      <p:grpSpPr>
        <a:xfrm>
          <a:off x="0" y="0"/>
          <a:ext cx="0" cy="0"/>
          <a:chOff x="0" y="0"/>
          <a:chExt cx="0" cy="0"/>
        </a:xfrm>
      </p:grpSpPr>
      <p:sp>
        <p:nvSpPr>
          <p:cNvPr id="262" name="Google Shape;262;p38"/>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38"/>
          <p:cNvSpPr/>
          <p:nvPr/>
        </p:nvSpPr>
        <p:spPr>
          <a:xfrm>
            <a:off x="3607733" y="0"/>
            <a:ext cx="8584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4" name="Google Shape;264;p38"/>
          <p:cNvSpPr txBox="1"/>
          <p:nvPr>
            <p:ph type="title"/>
          </p:nvPr>
        </p:nvSpPr>
        <p:spPr>
          <a:xfrm>
            <a:off x="406400" y="946667"/>
            <a:ext cx="2786400" cy="10119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400"/>
              <a:buNone/>
              <a:defRPr b="1" sz="2400">
                <a:solidFill>
                  <a:schemeClr val="dk1"/>
                </a:solidFill>
              </a:defRPr>
            </a:lvl1pPr>
            <a:lvl2pPr lvl="1" rtl="0" algn="l">
              <a:lnSpc>
                <a:spcPct val="100000"/>
              </a:lnSpc>
              <a:spcBef>
                <a:spcPts val="0"/>
              </a:spcBef>
              <a:spcAft>
                <a:spcPts val="0"/>
              </a:spcAft>
              <a:buClr>
                <a:schemeClr val="dk1"/>
              </a:buClr>
              <a:buSzPts val="2400"/>
              <a:buNone/>
              <a:defRPr b="1" sz="2400">
                <a:solidFill>
                  <a:schemeClr val="dk1"/>
                </a:solidFill>
              </a:defRPr>
            </a:lvl2pPr>
            <a:lvl3pPr lvl="2" rtl="0" algn="l">
              <a:lnSpc>
                <a:spcPct val="100000"/>
              </a:lnSpc>
              <a:spcBef>
                <a:spcPts val="0"/>
              </a:spcBef>
              <a:spcAft>
                <a:spcPts val="0"/>
              </a:spcAft>
              <a:buClr>
                <a:schemeClr val="dk1"/>
              </a:buClr>
              <a:buSzPts val="2400"/>
              <a:buNone/>
              <a:defRPr b="1" sz="2400">
                <a:solidFill>
                  <a:schemeClr val="dk1"/>
                </a:solidFill>
              </a:defRPr>
            </a:lvl3pPr>
            <a:lvl4pPr lvl="3" rtl="0" algn="l">
              <a:lnSpc>
                <a:spcPct val="100000"/>
              </a:lnSpc>
              <a:spcBef>
                <a:spcPts val="0"/>
              </a:spcBef>
              <a:spcAft>
                <a:spcPts val="0"/>
              </a:spcAft>
              <a:buClr>
                <a:schemeClr val="dk1"/>
              </a:buClr>
              <a:buSzPts val="2400"/>
              <a:buNone/>
              <a:defRPr b="1" sz="2400">
                <a:solidFill>
                  <a:schemeClr val="dk1"/>
                </a:solidFill>
              </a:defRPr>
            </a:lvl4pPr>
            <a:lvl5pPr lvl="4" rtl="0" algn="l">
              <a:lnSpc>
                <a:spcPct val="100000"/>
              </a:lnSpc>
              <a:spcBef>
                <a:spcPts val="0"/>
              </a:spcBef>
              <a:spcAft>
                <a:spcPts val="0"/>
              </a:spcAft>
              <a:buClr>
                <a:schemeClr val="dk1"/>
              </a:buClr>
              <a:buSzPts val="2400"/>
              <a:buNone/>
              <a:defRPr b="1" sz="2400">
                <a:solidFill>
                  <a:schemeClr val="dk1"/>
                </a:solidFill>
              </a:defRPr>
            </a:lvl5pPr>
            <a:lvl6pPr lvl="5" rtl="0" algn="l">
              <a:lnSpc>
                <a:spcPct val="100000"/>
              </a:lnSpc>
              <a:spcBef>
                <a:spcPts val="0"/>
              </a:spcBef>
              <a:spcAft>
                <a:spcPts val="0"/>
              </a:spcAft>
              <a:buClr>
                <a:schemeClr val="dk1"/>
              </a:buClr>
              <a:buSzPts val="2400"/>
              <a:buNone/>
              <a:defRPr b="1" sz="2400">
                <a:solidFill>
                  <a:schemeClr val="dk1"/>
                </a:solidFill>
              </a:defRPr>
            </a:lvl6pPr>
            <a:lvl7pPr lvl="6" rtl="0" algn="l">
              <a:lnSpc>
                <a:spcPct val="100000"/>
              </a:lnSpc>
              <a:spcBef>
                <a:spcPts val="0"/>
              </a:spcBef>
              <a:spcAft>
                <a:spcPts val="0"/>
              </a:spcAft>
              <a:buClr>
                <a:schemeClr val="dk1"/>
              </a:buClr>
              <a:buSzPts val="2400"/>
              <a:buNone/>
              <a:defRPr b="1" sz="2400">
                <a:solidFill>
                  <a:schemeClr val="dk1"/>
                </a:solidFill>
              </a:defRPr>
            </a:lvl7pPr>
            <a:lvl8pPr lvl="7" rtl="0" algn="l">
              <a:lnSpc>
                <a:spcPct val="100000"/>
              </a:lnSpc>
              <a:spcBef>
                <a:spcPts val="0"/>
              </a:spcBef>
              <a:spcAft>
                <a:spcPts val="0"/>
              </a:spcAft>
              <a:buClr>
                <a:schemeClr val="dk1"/>
              </a:buClr>
              <a:buSzPts val="2400"/>
              <a:buNone/>
              <a:defRPr b="1" sz="2400">
                <a:solidFill>
                  <a:schemeClr val="dk1"/>
                </a:solidFill>
              </a:defRPr>
            </a:lvl8pPr>
            <a:lvl9pPr lvl="8" rtl="0" algn="l">
              <a:lnSpc>
                <a:spcPct val="100000"/>
              </a:lnSpc>
              <a:spcBef>
                <a:spcPts val="0"/>
              </a:spcBef>
              <a:spcAft>
                <a:spcPts val="0"/>
              </a:spcAft>
              <a:buClr>
                <a:schemeClr val="dk1"/>
              </a:buClr>
              <a:buSzPts val="2400"/>
              <a:buNone/>
              <a:defRPr b="1" sz="2400">
                <a:solidFill>
                  <a:schemeClr val="dk1"/>
                </a:solidFill>
              </a:defRPr>
            </a:lvl9pPr>
          </a:lstStyle>
          <a:p/>
        </p:txBody>
      </p:sp>
      <p:sp>
        <p:nvSpPr>
          <p:cNvPr id="265" name="Google Shape;265;p38"/>
          <p:cNvSpPr txBox="1"/>
          <p:nvPr>
            <p:ph idx="1" type="body"/>
          </p:nvPr>
        </p:nvSpPr>
        <p:spPr>
          <a:xfrm>
            <a:off x="406400" y="2072200"/>
            <a:ext cx="2786400" cy="44139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dk2"/>
              </a:buClr>
              <a:buSzPts val="1900"/>
              <a:buChar char="►"/>
              <a:defRPr sz="1900">
                <a:solidFill>
                  <a:schemeClr val="dk2"/>
                </a:solidFill>
              </a:defRPr>
            </a:lvl1pPr>
            <a:lvl2pPr indent="-330200" lvl="1" marL="914400" rtl="0" algn="l">
              <a:lnSpc>
                <a:spcPct val="115000"/>
              </a:lnSpc>
              <a:spcBef>
                <a:spcPts val="2100"/>
              </a:spcBef>
              <a:spcAft>
                <a:spcPts val="0"/>
              </a:spcAft>
              <a:buClr>
                <a:schemeClr val="dk2"/>
              </a:buClr>
              <a:buSzPts val="1600"/>
              <a:buChar char="►"/>
              <a:defRPr sz="1600">
                <a:solidFill>
                  <a:schemeClr val="dk2"/>
                </a:solidFill>
              </a:defRPr>
            </a:lvl2pPr>
            <a:lvl3pPr indent="-330200" lvl="2" marL="1371600" rtl="0" algn="l">
              <a:lnSpc>
                <a:spcPct val="115000"/>
              </a:lnSpc>
              <a:spcBef>
                <a:spcPts val="2100"/>
              </a:spcBef>
              <a:spcAft>
                <a:spcPts val="0"/>
              </a:spcAft>
              <a:buClr>
                <a:schemeClr val="dk2"/>
              </a:buClr>
              <a:buSzPts val="1600"/>
              <a:buChar char="►"/>
              <a:defRPr sz="1600">
                <a:solidFill>
                  <a:schemeClr val="dk2"/>
                </a:solidFill>
              </a:defRPr>
            </a:lvl3pPr>
            <a:lvl4pPr indent="-330200" lvl="3" marL="1828800" rtl="0" algn="l">
              <a:lnSpc>
                <a:spcPct val="115000"/>
              </a:lnSpc>
              <a:spcBef>
                <a:spcPts val="2100"/>
              </a:spcBef>
              <a:spcAft>
                <a:spcPts val="0"/>
              </a:spcAft>
              <a:buClr>
                <a:schemeClr val="dk2"/>
              </a:buClr>
              <a:buSzPts val="1600"/>
              <a:buChar char="►"/>
              <a:defRPr sz="1600">
                <a:solidFill>
                  <a:schemeClr val="dk2"/>
                </a:solidFill>
              </a:defRPr>
            </a:lvl4pPr>
            <a:lvl5pPr indent="-330200" lvl="4" marL="2286000" rtl="0" algn="l">
              <a:lnSpc>
                <a:spcPct val="115000"/>
              </a:lnSpc>
              <a:spcBef>
                <a:spcPts val="2100"/>
              </a:spcBef>
              <a:spcAft>
                <a:spcPts val="0"/>
              </a:spcAft>
              <a:buClr>
                <a:schemeClr val="dk2"/>
              </a:buClr>
              <a:buSzPts val="1600"/>
              <a:buChar char="►"/>
              <a:defRPr sz="1600">
                <a:solidFill>
                  <a:schemeClr val="dk2"/>
                </a:solidFill>
              </a:defRPr>
            </a:lvl5pPr>
            <a:lvl6pPr indent="-330200" lvl="5" marL="2743200" rtl="0" algn="l">
              <a:lnSpc>
                <a:spcPct val="115000"/>
              </a:lnSpc>
              <a:spcBef>
                <a:spcPts val="2100"/>
              </a:spcBef>
              <a:spcAft>
                <a:spcPts val="0"/>
              </a:spcAft>
              <a:buClr>
                <a:schemeClr val="dk2"/>
              </a:buClr>
              <a:buSzPts val="1600"/>
              <a:buChar char="►"/>
              <a:defRPr sz="1600">
                <a:solidFill>
                  <a:schemeClr val="dk2"/>
                </a:solidFill>
              </a:defRPr>
            </a:lvl6pPr>
            <a:lvl7pPr indent="-330200" lvl="6" marL="3200400" rtl="0" algn="l">
              <a:lnSpc>
                <a:spcPct val="115000"/>
              </a:lnSpc>
              <a:spcBef>
                <a:spcPts val="2100"/>
              </a:spcBef>
              <a:spcAft>
                <a:spcPts val="0"/>
              </a:spcAft>
              <a:buClr>
                <a:schemeClr val="dk2"/>
              </a:buClr>
              <a:buSzPts val="1600"/>
              <a:buChar char="►"/>
              <a:defRPr sz="1600">
                <a:solidFill>
                  <a:schemeClr val="dk2"/>
                </a:solidFill>
              </a:defRPr>
            </a:lvl7pPr>
            <a:lvl8pPr indent="-330200" lvl="7" marL="3657600" rtl="0" algn="l">
              <a:lnSpc>
                <a:spcPct val="115000"/>
              </a:lnSpc>
              <a:spcBef>
                <a:spcPts val="2100"/>
              </a:spcBef>
              <a:spcAft>
                <a:spcPts val="0"/>
              </a:spcAft>
              <a:buClr>
                <a:schemeClr val="dk2"/>
              </a:buClr>
              <a:buSzPts val="1600"/>
              <a:buChar char="►"/>
              <a:defRPr sz="1600">
                <a:solidFill>
                  <a:schemeClr val="dk2"/>
                </a:solidFill>
              </a:defRPr>
            </a:lvl8pPr>
            <a:lvl9pPr indent="-330200" lvl="8" marL="4114800" rtl="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266" name="Google Shape;266;p38"/>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2">
    <p:bg>
      <p:bgPr>
        <a:solidFill>
          <a:srgbClr val="FFFFFF"/>
        </a:solidFill>
      </p:bgPr>
    </p:bg>
    <p:spTree>
      <p:nvGrpSpPr>
        <p:cNvPr id="267" name="Shape 267"/>
        <p:cNvGrpSpPr/>
        <p:nvPr/>
      </p:nvGrpSpPr>
      <p:grpSpPr>
        <a:xfrm>
          <a:off x="0" y="0"/>
          <a:ext cx="0" cy="0"/>
          <a:chOff x="0" y="0"/>
          <a:chExt cx="0" cy="0"/>
        </a:xfrm>
      </p:grpSpPr>
      <p:sp>
        <p:nvSpPr>
          <p:cNvPr id="268" name="Google Shape;268;p39"/>
          <p:cNvSpPr/>
          <p:nvPr/>
        </p:nvSpPr>
        <p:spPr>
          <a:xfrm>
            <a:off x="0" y="0"/>
            <a:ext cx="121920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9" name="Google Shape;269;p39"/>
          <p:cNvSpPr txBox="1"/>
          <p:nvPr>
            <p:ph type="ctrTitle"/>
          </p:nvPr>
        </p:nvSpPr>
        <p:spPr>
          <a:xfrm>
            <a:off x="2450100" y="1668700"/>
            <a:ext cx="7261200" cy="35208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FFFFFF"/>
              </a:buClr>
              <a:buSzPts val="5300"/>
              <a:buNone/>
              <a:defRPr b="1" sz="5300">
                <a:solidFill>
                  <a:srgbClr val="FFFFFF"/>
                </a:solidFill>
              </a:defRPr>
            </a:lvl1pPr>
            <a:lvl2pPr lvl="1" rtl="0" algn="ctr">
              <a:lnSpc>
                <a:spcPct val="100000"/>
              </a:lnSpc>
              <a:spcBef>
                <a:spcPts val="0"/>
              </a:spcBef>
              <a:spcAft>
                <a:spcPts val="0"/>
              </a:spcAft>
              <a:buClr>
                <a:srgbClr val="FFFFFF"/>
              </a:buClr>
              <a:buSzPts val="5300"/>
              <a:buNone/>
              <a:defRPr b="1" sz="5300">
                <a:solidFill>
                  <a:srgbClr val="FFFFFF"/>
                </a:solidFill>
              </a:defRPr>
            </a:lvl2pPr>
            <a:lvl3pPr lvl="2" rtl="0" algn="ctr">
              <a:lnSpc>
                <a:spcPct val="100000"/>
              </a:lnSpc>
              <a:spcBef>
                <a:spcPts val="0"/>
              </a:spcBef>
              <a:spcAft>
                <a:spcPts val="0"/>
              </a:spcAft>
              <a:buClr>
                <a:srgbClr val="FFFFFF"/>
              </a:buClr>
              <a:buSzPts val="5300"/>
              <a:buNone/>
              <a:defRPr b="1" sz="5300">
                <a:solidFill>
                  <a:srgbClr val="FFFFFF"/>
                </a:solidFill>
              </a:defRPr>
            </a:lvl3pPr>
            <a:lvl4pPr lvl="3" rtl="0" algn="ctr">
              <a:lnSpc>
                <a:spcPct val="100000"/>
              </a:lnSpc>
              <a:spcBef>
                <a:spcPts val="0"/>
              </a:spcBef>
              <a:spcAft>
                <a:spcPts val="0"/>
              </a:spcAft>
              <a:buClr>
                <a:srgbClr val="FFFFFF"/>
              </a:buClr>
              <a:buSzPts val="5300"/>
              <a:buNone/>
              <a:defRPr b="1" sz="5300">
                <a:solidFill>
                  <a:srgbClr val="FFFFFF"/>
                </a:solidFill>
              </a:defRPr>
            </a:lvl4pPr>
            <a:lvl5pPr lvl="4" rtl="0" algn="ctr">
              <a:lnSpc>
                <a:spcPct val="100000"/>
              </a:lnSpc>
              <a:spcBef>
                <a:spcPts val="0"/>
              </a:spcBef>
              <a:spcAft>
                <a:spcPts val="0"/>
              </a:spcAft>
              <a:buClr>
                <a:srgbClr val="FFFFFF"/>
              </a:buClr>
              <a:buSzPts val="5300"/>
              <a:buNone/>
              <a:defRPr b="1" sz="5300">
                <a:solidFill>
                  <a:srgbClr val="FFFFFF"/>
                </a:solidFill>
              </a:defRPr>
            </a:lvl5pPr>
            <a:lvl6pPr lvl="5" rtl="0" algn="ctr">
              <a:lnSpc>
                <a:spcPct val="100000"/>
              </a:lnSpc>
              <a:spcBef>
                <a:spcPts val="0"/>
              </a:spcBef>
              <a:spcAft>
                <a:spcPts val="0"/>
              </a:spcAft>
              <a:buClr>
                <a:srgbClr val="FFFFFF"/>
              </a:buClr>
              <a:buSzPts val="5300"/>
              <a:buNone/>
              <a:defRPr b="1" sz="5300">
                <a:solidFill>
                  <a:srgbClr val="FFFFFF"/>
                </a:solidFill>
              </a:defRPr>
            </a:lvl6pPr>
            <a:lvl7pPr lvl="6" rtl="0" algn="ctr">
              <a:lnSpc>
                <a:spcPct val="100000"/>
              </a:lnSpc>
              <a:spcBef>
                <a:spcPts val="0"/>
              </a:spcBef>
              <a:spcAft>
                <a:spcPts val="0"/>
              </a:spcAft>
              <a:buClr>
                <a:srgbClr val="FFFFFF"/>
              </a:buClr>
              <a:buSzPts val="5300"/>
              <a:buNone/>
              <a:defRPr b="1" sz="5300">
                <a:solidFill>
                  <a:srgbClr val="FFFFFF"/>
                </a:solidFill>
              </a:defRPr>
            </a:lvl7pPr>
            <a:lvl8pPr lvl="7" rtl="0" algn="ctr">
              <a:lnSpc>
                <a:spcPct val="100000"/>
              </a:lnSpc>
              <a:spcBef>
                <a:spcPts val="0"/>
              </a:spcBef>
              <a:spcAft>
                <a:spcPts val="0"/>
              </a:spcAft>
              <a:buClr>
                <a:srgbClr val="FFFFFF"/>
              </a:buClr>
              <a:buSzPts val="5300"/>
              <a:buNone/>
              <a:defRPr b="1" sz="5300">
                <a:solidFill>
                  <a:srgbClr val="FFFFFF"/>
                </a:solidFill>
              </a:defRPr>
            </a:lvl8pPr>
            <a:lvl9pPr lvl="8" rtl="0" algn="ctr">
              <a:lnSpc>
                <a:spcPct val="100000"/>
              </a:lnSpc>
              <a:spcBef>
                <a:spcPts val="0"/>
              </a:spcBef>
              <a:spcAft>
                <a:spcPts val="0"/>
              </a:spcAft>
              <a:buClr>
                <a:srgbClr val="FFFFFF"/>
              </a:buClr>
              <a:buSzPts val="5300"/>
              <a:buNone/>
              <a:defRPr b="1" sz="5300">
                <a:solidFill>
                  <a:srgbClr val="FFFFFF"/>
                </a:solidFill>
              </a:defRPr>
            </a:lvl9pPr>
          </a:lstStyle>
          <a:p/>
        </p:txBody>
      </p:sp>
      <p:sp>
        <p:nvSpPr>
          <p:cNvPr id="270" name="Google Shape;270;p3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3">
    <p:bg>
      <p:bgPr>
        <a:solidFill>
          <a:srgbClr val="FFFFFF"/>
        </a:solidFill>
      </p:bgPr>
    </p:bg>
    <p:spTree>
      <p:nvGrpSpPr>
        <p:cNvPr id="271" name="Shape 271"/>
        <p:cNvGrpSpPr/>
        <p:nvPr/>
      </p:nvGrpSpPr>
      <p:grpSpPr>
        <a:xfrm>
          <a:off x="0" y="0"/>
          <a:ext cx="0" cy="0"/>
          <a:chOff x="0" y="0"/>
          <a:chExt cx="0" cy="0"/>
        </a:xfrm>
      </p:grpSpPr>
      <p:sp>
        <p:nvSpPr>
          <p:cNvPr id="272" name="Google Shape;272;p40"/>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 name="Google Shape;273;p40"/>
          <p:cNvSpPr txBox="1"/>
          <p:nvPr>
            <p:ph type="title"/>
          </p:nvPr>
        </p:nvSpPr>
        <p:spPr>
          <a:xfrm>
            <a:off x="310504" y="293300"/>
            <a:ext cx="3115200" cy="1220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rgbClr val="000000"/>
              </a:buClr>
              <a:buSzPts val="2800"/>
              <a:buNone/>
              <a:defRPr b="1" sz="2800">
                <a:solidFill>
                  <a:srgbClr val="000000"/>
                </a:solidFill>
              </a:defRPr>
            </a:lvl1pPr>
            <a:lvl2pPr lvl="1" rtl="0" algn="l">
              <a:lnSpc>
                <a:spcPct val="100000"/>
              </a:lnSpc>
              <a:spcBef>
                <a:spcPts val="0"/>
              </a:spcBef>
              <a:spcAft>
                <a:spcPts val="0"/>
              </a:spcAft>
              <a:buClr>
                <a:srgbClr val="000000"/>
              </a:buClr>
              <a:buSzPts val="2800"/>
              <a:buNone/>
              <a:defRPr b="1" sz="2800">
                <a:solidFill>
                  <a:srgbClr val="000000"/>
                </a:solidFill>
              </a:defRPr>
            </a:lvl2pPr>
            <a:lvl3pPr lvl="2" rtl="0" algn="l">
              <a:lnSpc>
                <a:spcPct val="100000"/>
              </a:lnSpc>
              <a:spcBef>
                <a:spcPts val="0"/>
              </a:spcBef>
              <a:spcAft>
                <a:spcPts val="0"/>
              </a:spcAft>
              <a:buClr>
                <a:srgbClr val="000000"/>
              </a:buClr>
              <a:buSzPts val="2800"/>
              <a:buNone/>
              <a:defRPr b="1" sz="2800">
                <a:solidFill>
                  <a:srgbClr val="000000"/>
                </a:solidFill>
              </a:defRPr>
            </a:lvl3pPr>
            <a:lvl4pPr lvl="3" rtl="0" algn="l">
              <a:lnSpc>
                <a:spcPct val="100000"/>
              </a:lnSpc>
              <a:spcBef>
                <a:spcPts val="0"/>
              </a:spcBef>
              <a:spcAft>
                <a:spcPts val="0"/>
              </a:spcAft>
              <a:buClr>
                <a:srgbClr val="000000"/>
              </a:buClr>
              <a:buSzPts val="2800"/>
              <a:buNone/>
              <a:defRPr b="1" sz="2800">
                <a:solidFill>
                  <a:srgbClr val="000000"/>
                </a:solidFill>
              </a:defRPr>
            </a:lvl4pPr>
            <a:lvl5pPr lvl="4" rtl="0" algn="l">
              <a:lnSpc>
                <a:spcPct val="100000"/>
              </a:lnSpc>
              <a:spcBef>
                <a:spcPts val="0"/>
              </a:spcBef>
              <a:spcAft>
                <a:spcPts val="0"/>
              </a:spcAft>
              <a:buClr>
                <a:srgbClr val="000000"/>
              </a:buClr>
              <a:buSzPts val="2800"/>
              <a:buNone/>
              <a:defRPr b="1" sz="2800">
                <a:solidFill>
                  <a:srgbClr val="000000"/>
                </a:solidFill>
              </a:defRPr>
            </a:lvl5pPr>
            <a:lvl6pPr lvl="5" rtl="0" algn="l">
              <a:lnSpc>
                <a:spcPct val="100000"/>
              </a:lnSpc>
              <a:spcBef>
                <a:spcPts val="0"/>
              </a:spcBef>
              <a:spcAft>
                <a:spcPts val="0"/>
              </a:spcAft>
              <a:buClr>
                <a:srgbClr val="000000"/>
              </a:buClr>
              <a:buSzPts val="2800"/>
              <a:buNone/>
              <a:defRPr b="1" sz="2800">
                <a:solidFill>
                  <a:srgbClr val="000000"/>
                </a:solidFill>
              </a:defRPr>
            </a:lvl6pPr>
            <a:lvl7pPr lvl="6" rtl="0" algn="l">
              <a:lnSpc>
                <a:spcPct val="100000"/>
              </a:lnSpc>
              <a:spcBef>
                <a:spcPts val="0"/>
              </a:spcBef>
              <a:spcAft>
                <a:spcPts val="0"/>
              </a:spcAft>
              <a:buClr>
                <a:srgbClr val="000000"/>
              </a:buClr>
              <a:buSzPts val="2800"/>
              <a:buNone/>
              <a:defRPr b="1" sz="2800">
                <a:solidFill>
                  <a:srgbClr val="000000"/>
                </a:solidFill>
              </a:defRPr>
            </a:lvl7pPr>
            <a:lvl8pPr lvl="7" rtl="0" algn="l">
              <a:lnSpc>
                <a:spcPct val="100000"/>
              </a:lnSpc>
              <a:spcBef>
                <a:spcPts val="0"/>
              </a:spcBef>
              <a:spcAft>
                <a:spcPts val="0"/>
              </a:spcAft>
              <a:buClr>
                <a:srgbClr val="000000"/>
              </a:buClr>
              <a:buSzPts val="2800"/>
              <a:buNone/>
              <a:defRPr b="1" sz="2800">
                <a:solidFill>
                  <a:srgbClr val="000000"/>
                </a:solidFill>
              </a:defRPr>
            </a:lvl8pPr>
            <a:lvl9pPr lvl="8" rtl="0" algn="l">
              <a:lnSpc>
                <a:spcPct val="100000"/>
              </a:lnSpc>
              <a:spcBef>
                <a:spcPts val="0"/>
              </a:spcBef>
              <a:spcAft>
                <a:spcPts val="0"/>
              </a:spcAft>
              <a:buClr>
                <a:srgbClr val="000000"/>
              </a:buClr>
              <a:buSzPts val="2800"/>
              <a:buNone/>
              <a:defRPr b="1" sz="2800">
                <a:solidFill>
                  <a:srgbClr val="000000"/>
                </a:solidFill>
              </a:defRPr>
            </a:lvl9pPr>
          </a:lstStyle>
          <a:p/>
        </p:txBody>
      </p:sp>
      <p:sp>
        <p:nvSpPr>
          <p:cNvPr id="274" name="Google Shape;274;p40"/>
          <p:cNvSpPr txBox="1"/>
          <p:nvPr>
            <p:ph idx="1" type="body"/>
          </p:nvPr>
        </p:nvSpPr>
        <p:spPr>
          <a:xfrm>
            <a:off x="310500" y="1720333"/>
            <a:ext cx="3115200" cy="46971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rgbClr val="000000"/>
              </a:buClr>
              <a:buSzPts val="1900"/>
              <a:buChar char="►"/>
              <a:defRPr sz="1900">
                <a:solidFill>
                  <a:srgbClr val="000000"/>
                </a:solidFill>
              </a:defRPr>
            </a:lvl1pPr>
            <a:lvl2pPr indent="-330200" lvl="1" marL="914400" rtl="0" algn="l">
              <a:lnSpc>
                <a:spcPct val="115000"/>
              </a:lnSpc>
              <a:spcBef>
                <a:spcPts val="2100"/>
              </a:spcBef>
              <a:spcAft>
                <a:spcPts val="0"/>
              </a:spcAft>
              <a:buClr>
                <a:srgbClr val="000000"/>
              </a:buClr>
              <a:buSzPts val="1600"/>
              <a:buChar char="►"/>
              <a:defRPr sz="1600">
                <a:solidFill>
                  <a:srgbClr val="000000"/>
                </a:solidFill>
              </a:defRPr>
            </a:lvl2pPr>
            <a:lvl3pPr indent="-330200" lvl="2" marL="1371600" rtl="0" algn="l">
              <a:lnSpc>
                <a:spcPct val="115000"/>
              </a:lnSpc>
              <a:spcBef>
                <a:spcPts val="2100"/>
              </a:spcBef>
              <a:spcAft>
                <a:spcPts val="0"/>
              </a:spcAft>
              <a:buClr>
                <a:srgbClr val="000000"/>
              </a:buClr>
              <a:buSzPts val="1600"/>
              <a:buChar char="►"/>
              <a:defRPr sz="1600">
                <a:solidFill>
                  <a:srgbClr val="000000"/>
                </a:solidFill>
              </a:defRPr>
            </a:lvl3pPr>
            <a:lvl4pPr indent="-330200" lvl="3" marL="1828800" rtl="0" algn="l">
              <a:lnSpc>
                <a:spcPct val="115000"/>
              </a:lnSpc>
              <a:spcBef>
                <a:spcPts val="2100"/>
              </a:spcBef>
              <a:spcAft>
                <a:spcPts val="0"/>
              </a:spcAft>
              <a:buClr>
                <a:srgbClr val="000000"/>
              </a:buClr>
              <a:buSzPts val="1600"/>
              <a:buChar char="►"/>
              <a:defRPr sz="1600">
                <a:solidFill>
                  <a:srgbClr val="000000"/>
                </a:solidFill>
              </a:defRPr>
            </a:lvl4pPr>
            <a:lvl5pPr indent="-330200" lvl="4" marL="2286000" rtl="0" algn="l">
              <a:lnSpc>
                <a:spcPct val="115000"/>
              </a:lnSpc>
              <a:spcBef>
                <a:spcPts val="2100"/>
              </a:spcBef>
              <a:spcAft>
                <a:spcPts val="0"/>
              </a:spcAft>
              <a:buClr>
                <a:srgbClr val="000000"/>
              </a:buClr>
              <a:buSzPts val="1600"/>
              <a:buChar char="►"/>
              <a:defRPr sz="1600">
                <a:solidFill>
                  <a:srgbClr val="000000"/>
                </a:solidFill>
              </a:defRPr>
            </a:lvl5pPr>
            <a:lvl6pPr indent="-330200" lvl="5" marL="2743200" rtl="0" algn="l">
              <a:lnSpc>
                <a:spcPct val="115000"/>
              </a:lnSpc>
              <a:spcBef>
                <a:spcPts val="2100"/>
              </a:spcBef>
              <a:spcAft>
                <a:spcPts val="0"/>
              </a:spcAft>
              <a:buClr>
                <a:srgbClr val="000000"/>
              </a:buClr>
              <a:buSzPts val="1600"/>
              <a:buChar char="►"/>
              <a:defRPr sz="1600">
                <a:solidFill>
                  <a:srgbClr val="000000"/>
                </a:solidFill>
              </a:defRPr>
            </a:lvl6pPr>
            <a:lvl7pPr indent="-330200" lvl="6" marL="3200400" rtl="0" algn="l">
              <a:lnSpc>
                <a:spcPct val="115000"/>
              </a:lnSpc>
              <a:spcBef>
                <a:spcPts val="2100"/>
              </a:spcBef>
              <a:spcAft>
                <a:spcPts val="0"/>
              </a:spcAft>
              <a:buClr>
                <a:srgbClr val="000000"/>
              </a:buClr>
              <a:buSzPts val="1600"/>
              <a:buChar char="►"/>
              <a:defRPr sz="1600">
                <a:solidFill>
                  <a:srgbClr val="000000"/>
                </a:solidFill>
              </a:defRPr>
            </a:lvl7pPr>
            <a:lvl8pPr indent="-330200" lvl="7" marL="3657600" rtl="0" algn="l">
              <a:lnSpc>
                <a:spcPct val="115000"/>
              </a:lnSpc>
              <a:spcBef>
                <a:spcPts val="2100"/>
              </a:spcBef>
              <a:spcAft>
                <a:spcPts val="0"/>
              </a:spcAft>
              <a:buClr>
                <a:srgbClr val="000000"/>
              </a:buClr>
              <a:buSzPts val="1600"/>
              <a:buChar char="►"/>
              <a:defRPr sz="1600">
                <a:solidFill>
                  <a:srgbClr val="000000"/>
                </a:solidFill>
              </a:defRPr>
            </a:lvl8pPr>
            <a:lvl9pPr indent="-330200" lvl="8" marL="4114800" rtl="0" algn="l">
              <a:lnSpc>
                <a:spcPct val="115000"/>
              </a:lnSpc>
              <a:spcBef>
                <a:spcPts val="2100"/>
              </a:spcBef>
              <a:spcAft>
                <a:spcPts val="2100"/>
              </a:spcAft>
              <a:buClr>
                <a:srgbClr val="000000"/>
              </a:buClr>
              <a:buSzPts val="1600"/>
              <a:buChar char="►"/>
              <a:defRPr sz="1600">
                <a:solidFill>
                  <a:srgbClr val="000000"/>
                </a:solidFill>
              </a:defRPr>
            </a:lvl9pPr>
          </a:lstStyle>
          <a:p/>
        </p:txBody>
      </p:sp>
      <p:sp>
        <p:nvSpPr>
          <p:cNvPr id="275" name="Google Shape;275;p40"/>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6" name="Google Shape;56;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124">
    <p:bg>
      <p:bgPr>
        <a:solidFill>
          <a:srgbClr val="FFFFFF"/>
        </a:solidFill>
      </p:bgPr>
    </p:bg>
    <p:spTree>
      <p:nvGrpSpPr>
        <p:cNvPr id="276" name="Shape 276"/>
        <p:cNvGrpSpPr/>
        <p:nvPr/>
      </p:nvGrpSpPr>
      <p:grpSpPr>
        <a:xfrm>
          <a:off x="0" y="0"/>
          <a:ext cx="0" cy="0"/>
          <a:chOff x="0" y="0"/>
          <a:chExt cx="0" cy="0"/>
        </a:xfrm>
      </p:grpSpPr>
      <p:sp>
        <p:nvSpPr>
          <p:cNvPr id="277" name="Google Shape;277;p41"/>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 name="Google Shape;278;p41"/>
          <p:cNvSpPr txBox="1"/>
          <p:nvPr>
            <p:ph idx="1" type="body"/>
          </p:nvPr>
        </p:nvSpPr>
        <p:spPr>
          <a:xfrm>
            <a:off x="5349100" y="423100"/>
            <a:ext cx="6426900" cy="57945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79" name="Google Shape;279;p4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5">
    <p:bg>
      <p:bgPr>
        <a:solidFill>
          <a:srgbClr val="FFFFFF"/>
        </a:solidFill>
      </p:bgPr>
    </p:bg>
    <p:spTree>
      <p:nvGrpSpPr>
        <p:cNvPr id="280" name="Shape 280"/>
        <p:cNvGrpSpPr/>
        <p:nvPr/>
      </p:nvGrpSpPr>
      <p:grpSpPr>
        <a:xfrm>
          <a:off x="0" y="0"/>
          <a:ext cx="0" cy="0"/>
          <a:chOff x="0" y="0"/>
          <a:chExt cx="0" cy="0"/>
        </a:xfrm>
      </p:grpSpPr>
      <p:sp>
        <p:nvSpPr>
          <p:cNvPr id="281" name="Google Shape;281;p42"/>
          <p:cNvSpPr/>
          <p:nvPr/>
        </p:nvSpPr>
        <p:spPr>
          <a:xfrm>
            <a:off x="0" y="0"/>
            <a:ext cx="12192000" cy="6858000"/>
          </a:xfrm>
          <a:prstGeom prst="rect">
            <a:avLst/>
          </a:prstGeom>
          <a:solidFill>
            <a:srgbClr val="424E5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282" name="Google Shape;282;p42"/>
          <p:cNvCxnSpPr/>
          <p:nvPr/>
        </p:nvCxnSpPr>
        <p:spPr>
          <a:xfrm>
            <a:off x="415600" y="416017"/>
            <a:ext cx="894000" cy="893700"/>
          </a:xfrm>
          <a:prstGeom prst="straightConnector1">
            <a:avLst/>
          </a:prstGeom>
          <a:noFill/>
          <a:ln cap="flat" cmpd="sng" w="9525">
            <a:solidFill>
              <a:srgbClr val="F6F2D2"/>
            </a:solidFill>
            <a:prstDash val="solid"/>
            <a:round/>
            <a:headEnd len="sm" w="sm" type="none"/>
            <a:tailEnd len="sm" w="sm" type="none"/>
          </a:ln>
        </p:spPr>
      </p:cxnSp>
      <p:sp>
        <p:nvSpPr>
          <p:cNvPr id="283" name="Google Shape;283;p42"/>
          <p:cNvSpPr txBox="1"/>
          <p:nvPr>
            <p:ph type="title"/>
          </p:nvPr>
        </p:nvSpPr>
        <p:spPr>
          <a:xfrm>
            <a:off x="415600" y="1538533"/>
            <a:ext cx="3540000" cy="114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None/>
              <a:defRPr b="1" sz="3200">
                <a:solidFill>
                  <a:srgbClr val="FFFFFF"/>
                </a:solidFill>
              </a:defRPr>
            </a:lvl1pPr>
            <a:lvl2pPr lvl="1" rtl="0" algn="l">
              <a:lnSpc>
                <a:spcPct val="100000"/>
              </a:lnSpc>
              <a:spcBef>
                <a:spcPts val="0"/>
              </a:spcBef>
              <a:spcAft>
                <a:spcPts val="0"/>
              </a:spcAft>
              <a:buNone/>
              <a:defRPr b="1" sz="3200">
                <a:solidFill>
                  <a:srgbClr val="FFFFFF"/>
                </a:solidFill>
              </a:defRPr>
            </a:lvl2pPr>
            <a:lvl3pPr lvl="2" rtl="0" algn="l">
              <a:lnSpc>
                <a:spcPct val="100000"/>
              </a:lnSpc>
              <a:spcBef>
                <a:spcPts val="0"/>
              </a:spcBef>
              <a:spcAft>
                <a:spcPts val="0"/>
              </a:spcAft>
              <a:buNone/>
              <a:defRPr b="1" sz="3200">
                <a:solidFill>
                  <a:srgbClr val="FFFFFF"/>
                </a:solidFill>
              </a:defRPr>
            </a:lvl3pPr>
            <a:lvl4pPr lvl="3" rtl="0" algn="l">
              <a:lnSpc>
                <a:spcPct val="100000"/>
              </a:lnSpc>
              <a:spcBef>
                <a:spcPts val="0"/>
              </a:spcBef>
              <a:spcAft>
                <a:spcPts val="0"/>
              </a:spcAft>
              <a:buNone/>
              <a:defRPr b="1" sz="3200">
                <a:solidFill>
                  <a:srgbClr val="FFFFFF"/>
                </a:solidFill>
              </a:defRPr>
            </a:lvl4pPr>
            <a:lvl5pPr lvl="4" rtl="0" algn="l">
              <a:lnSpc>
                <a:spcPct val="100000"/>
              </a:lnSpc>
              <a:spcBef>
                <a:spcPts val="0"/>
              </a:spcBef>
              <a:spcAft>
                <a:spcPts val="0"/>
              </a:spcAft>
              <a:buNone/>
              <a:defRPr b="1" sz="3200">
                <a:solidFill>
                  <a:srgbClr val="FFFFFF"/>
                </a:solidFill>
              </a:defRPr>
            </a:lvl5pPr>
            <a:lvl6pPr lvl="5" rtl="0" algn="l">
              <a:lnSpc>
                <a:spcPct val="100000"/>
              </a:lnSpc>
              <a:spcBef>
                <a:spcPts val="0"/>
              </a:spcBef>
              <a:spcAft>
                <a:spcPts val="0"/>
              </a:spcAft>
              <a:buNone/>
              <a:defRPr b="1" sz="3200">
                <a:solidFill>
                  <a:srgbClr val="FFFFFF"/>
                </a:solidFill>
              </a:defRPr>
            </a:lvl6pPr>
            <a:lvl7pPr lvl="6" rtl="0" algn="l">
              <a:lnSpc>
                <a:spcPct val="100000"/>
              </a:lnSpc>
              <a:spcBef>
                <a:spcPts val="0"/>
              </a:spcBef>
              <a:spcAft>
                <a:spcPts val="0"/>
              </a:spcAft>
              <a:buNone/>
              <a:defRPr b="1" sz="3200">
                <a:solidFill>
                  <a:srgbClr val="FFFFFF"/>
                </a:solidFill>
              </a:defRPr>
            </a:lvl7pPr>
            <a:lvl8pPr lvl="7" rtl="0" algn="l">
              <a:lnSpc>
                <a:spcPct val="100000"/>
              </a:lnSpc>
              <a:spcBef>
                <a:spcPts val="0"/>
              </a:spcBef>
              <a:spcAft>
                <a:spcPts val="0"/>
              </a:spcAft>
              <a:buNone/>
              <a:defRPr b="1" sz="3200">
                <a:solidFill>
                  <a:srgbClr val="FFFFFF"/>
                </a:solidFill>
              </a:defRPr>
            </a:lvl8pPr>
            <a:lvl9pPr lvl="8" rtl="0" algn="l">
              <a:lnSpc>
                <a:spcPct val="100000"/>
              </a:lnSpc>
              <a:spcBef>
                <a:spcPts val="0"/>
              </a:spcBef>
              <a:spcAft>
                <a:spcPts val="0"/>
              </a:spcAft>
              <a:buNone/>
              <a:defRPr b="1" sz="3200">
                <a:solidFill>
                  <a:srgbClr val="FFFFFF"/>
                </a:solidFill>
              </a:defRPr>
            </a:lvl9pPr>
          </a:lstStyle>
          <a:p/>
        </p:txBody>
      </p:sp>
      <p:sp>
        <p:nvSpPr>
          <p:cNvPr id="284" name="Google Shape;284;p42"/>
          <p:cNvSpPr txBox="1"/>
          <p:nvPr>
            <p:ph idx="1" type="body"/>
          </p:nvPr>
        </p:nvSpPr>
        <p:spPr>
          <a:xfrm>
            <a:off x="415600" y="2696067"/>
            <a:ext cx="3540000" cy="3904500"/>
          </a:xfrm>
          <a:prstGeom prst="rect">
            <a:avLst/>
          </a:prstGeom>
          <a:noFill/>
          <a:ln>
            <a:noFill/>
          </a:ln>
        </p:spPr>
        <p:txBody>
          <a:bodyPr anchorCtr="0" anchor="t" bIns="45700" lIns="91425" spcFirstLastPara="1" rIns="91425" wrap="square" tIns="45700">
            <a:noAutofit/>
          </a:bodyPr>
          <a:lstStyle>
            <a:lvl1pPr indent="-311150" lvl="0" marL="457200" rtl="0" algn="l">
              <a:lnSpc>
                <a:spcPct val="115000"/>
              </a:lnSpc>
              <a:spcBef>
                <a:spcPts val="1000"/>
              </a:spcBef>
              <a:spcAft>
                <a:spcPts val="0"/>
              </a:spcAft>
              <a:buClr>
                <a:srgbClr val="F6F2D2"/>
              </a:buClr>
              <a:buSzPts val="1300"/>
              <a:buChar char="►"/>
              <a:defRPr sz="1300">
                <a:solidFill>
                  <a:srgbClr val="F6F2D2"/>
                </a:solidFill>
              </a:defRPr>
            </a:lvl1pPr>
            <a:lvl2pPr indent="-311150" lvl="1" marL="914400" rtl="0" algn="l">
              <a:lnSpc>
                <a:spcPct val="115000"/>
              </a:lnSpc>
              <a:spcBef>
                <a:spcPts val="2100"/>
              </a:spcBef>
              <a:spcAft>
                <a:spcPts val="0"/>
              </a:spcAft>
              <a:buClr>
                <a:srgbClr val="F6F2D2"/>
              </a:buClr>
              <a:buSzPts val="1300"/>
              <a:buChar char="►"/>
              <a:defRPr sz="1300">
                <a:solidFill>
                  <a:srgbClr val="F6F2D2"/>
                </a:solidFill>
              </a:defRPr>
            </a:lvl2pPr>
            <a:lvl3pPr indent="-311150" lvl="2" marL="1371600" rtl="0" algn="l">
              <a:lnSpc>
                <a:spcPct val="115000"/>
              </a:lnSpc>
              <a:spcBef>
                <a:spcPts val="2100"/>
              </a:spcBef>
              <a:spcAft>
                <a:spcPts val="0"/>
              </a:spcAft>
              <a:buClr>
                <a:srgbClr val="F6F2D2"/>
              </a:buClr>
              <a:buSzPts val="1300"/>
              <a:buChar char="►"/>
              <a:defRPr sz="1300">
                <a:solidFill>
                  <a:srgbClr val="F6F2D2"/>
                </a:solidFill>
              </a:defRPr>
            </a:lvl3pPr>
            <a:lvl4pPr indent="-311150" lvl="3" marL="1828800" rtl="0" algn="l">
              <a:lnSpc>
                <a:spcPct val="115000"/>
              </a:lnSpc>
              <a:spcBef>
                <a:spcPts val="2100"/>
              </a:spcBef>
              <a:spcAft>
                <a:spcPts val="0"/>
              </a:spcAft>
              <a:buClr>
                <a:srgbClr val="F6F2D2"/>
              </a:buClr>
              <a:buSzPts val="1300"/>
              <a:buChar char="►"/>
              <a:defRPr sz="1300">
                <a:solidFill>
                  <a:srgbClr val="F6F2D2"/>
                </a:solidFill>
              </a:defRPr>
            </a:lvl4pPr>
            <a:lvl5pPr indent="-311150" lvl="4" marL="2286000" rtl="0" algn="l">
              <a:lnSpc>
                <a:spcPct val="115000"/>
              </a:lnSpc>
              <a:spcBef>
                <a:spcPts val="2100"/>
              </a:spcBef>
              <a:spcAft>
                <a:spcPts val="0"/>
              </a:spcAft>
              <a:buClr>
                <a:srgbClr val="F6F2D2"/>
              </a:buClr>
              <a:buSzPts val="1300"/>
              <a:buChar char="►"/>
              <a:defRPr sz="1300">
                <a:solidFill>
                  <a:srgbClr val="F6F2D2"/>
                </a:solidFill>
              </a:defRPr>
            </a:lvl5pPr>
            <a:lvl6pPr indent="-311150" lvl="5" marL="2743200" rtl="0" algn="l">
              <a:lnSpc>
                <a:spcPct val="115000"/>
              </a:lnSpc>
              <a:spcBef>
                <a:spcPts val="2100"/>
              </a:spcBef>
              <a:spcAft>
                <a:spcPts val="0"/>
              </a:spcAft>
              <a:buClr>
                <a:srgbClr val="F6F2D2"/>
              </a:buClr>
              <a:buSzPts val="1300"/>
              <a:buChar char="►"/>
              <a:defRPr sz="1300">
                <a:solidFill>
                  <a:srgbClr val="F6F2D2"/>
                </a:solidFill>
              </a:defRPr>
            </a:lvl6pPr>
            <a:lvl7pPr indent="-311150" lvl="6" marL="3200400" rtl="0" algn="l">
              <a:lnSpc>
                <a:spcPct val="115000"/>
              </a:lnSpc>
              <a:spcBef>
                <a:spcPts val="2100"/>
              </a:spcBef>
              <a:spcAft>
                <a:spcPts val="0"/>
              </a:spcAft>
              <a:buClr>
                <a:srgbClr val="F6F2D2"/>
              </a:buClr>
              <a:buSzPts val="1300"/>
              <a:buChar char="►"/>
              <a:defRPr sz="1300">
                <a:solidFill>
                  <a:srgbClr val="F6F2D2"/>
                </a:solidFill>
              </a:defRPr>
            </a:lvl7pPr>
            <a:lvl8pPr indent="-311150" lvl="7" marL="3657600" rtl="0" algn="l">
              <a:lnSpc>
                <a:spcPct val="115000"/>
              </a:lnSpc>
              <a:spcBef>
                <a:spcPts val="2100"/>
              </a:spcBef>
              <a:spcAft>
                <a:spcPts val="0"/>
              </a:spcAft>
              <a:buClr>
                <a:srgbClr val="F6F2D2"/>
              </a:buClr>
              <a:buSzPts val="1300"/>
              <a:buChar char="►"/>
              <a:defRPr sz="1300">
                <a:solidFill>
                  <a:srgbClr val="F6F2D2"/>
                </a:solidFill>
              </a:defRPr>
            </a:lvl8pPr>
            <a:lvl9pPr indent="-311150" lvl="8" marL="4114800" rtl="0" algn="l">
              <a:lnSpc>
                <a:spcPct val="115000"/>
              </a:lnSpc>
              <a:spcBef>
                <a:spcPts val="2100"/>
              </a:spcBef>
              <a:spcAft>
                <a:spcPts val="2100"/>
              </a:spcAft>
              <a:buClr>
                <a:srgbClr val="F6F2D2"/>
              </a:buClr>
              <a:buSzPts val="1300"/>
              <a:buChar char="►"/>
              <a:defRPr sz="1300">
                <a:solidFill>
                  <a:srgbClr val="F6F2D2"/>
                </a:solidFill>
              </a:defRPr>
            </a:lvl9pPr>
          </a:lstStyle>
          <a:p/>
        </p:txBody>
      </p:sp>
      <p:sp>
        <p:nvSpPr>
          <p:cNvPr id="285" name="Google Shape;285;p42"/>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8">
  <p:cSld name="AUTOLAYOUT_126">
    <p:bg>
      <p:bgPr>
        <a:solidFill>
          <a:srgbClr val="FFFFFF"/>
        </a:solidFill>
      </p:bgPr>
    </p:bg>
    <p:spTree>
      <p:nvGrpSpPr>
        <p:cNvPr id="286" name="Shape 286"/>
        <p:cNvGrpSpPr/>
        <p:nvPr/>
      </p:nvGrpSpPr>
      <p:grpSpPr>
        <a:xfrm>
          <a:off x="0" y="0"/>
          <a:ext cx="0" cy="0"/>
          <a:chOff x="0" y="0"/>
          <a:chExt cx="0" cy="0"/>
        </a:xfrm>
      </p:grpSpPr>
      <p:sp>
        <p:nvSpPr>
          <p:cNvPr id="287" name="Google Shape;287;p43"/>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8" name="Google Shape;288;p43"/>
          <p:cNvGrpSpPr/>
          <p:nvPr/>
        </p:nvGrpSpPr>
        <p:grpSpPr>
          <a:xfrm>
            <a:off x="3" y="6285041"/>
            <a:ext cx="4063796" cy="572786"/>
            <a:chOff x="-73" y="4713898"/>
            <a:chExt cx="3047923" cy="429600"/>
          </a:xfrm>
        </p:grpSpPr>
        <p:sp>
          <p:nvSpPr>
            <p:cNvPr id="289" name="Google Shape;289;p43"/>
            <p:cNvSpPr/>
            <p:nvPr/>
          </p:nvSpPr>
          <p:spPr>
            <a:xfrm rot="-5400000">
              <a:off x="2452050" y="4547698"/>
              <a:ext cx="429600" cy="762000"/>
            </a:xfrm>
            <a:prstGeom prst="rtTriangle">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43"/>
            <p:cNvSpPr/>
            <p:nvPr/>
          </p:nvSpPr>
          <p:spPr>
            <a:xfrm rot="-5400000">
              <a:off x="928119" y="4547698"/>
              <a:ext cx="429600" cy="7620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43"/>
            <p:cNvSpPr/>
            <p:nvPr/>
          </p:nvSpPr>
          <p:spPr>
            <a:xfrm flipH="1" rot="5400000">
              <a:off x="1689952"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43"/>
            <p:cNvSpPr/>
            <p:nvPr/>
          </p:nvSpPr>
          <p:spPr>
            <a:xfrm flipH="1" rot="5400000">
              <a:off x="166127"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3" name="Google Shape;293;p43"/>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43"/>
          <p:cNvSpPr txBox="1"/>
          <p:nvPr>
            <p:ph type="title"/>
          </p:nvPr>
        </p:nvSpPr>
        <p:spPr>
          <a:xfrm>
            <a:off x="247133" y="469333"/>
            <a:ext cx="3577500" cy="5438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None/>
              <a:defRPr b="1" sz="4000">
                <a:solidFill>
                  <a:srgbClr val="212121"/>
                </a:solidFill>
              </a:defRPr>
            </a:lvl1pPr>
            <a:lvl2pPr lvl="1" rtl="0" algn="l">
              <a:lnSpc>
                <a:spcPct val="100000"/>
              </a:lnSpc>
              <a:spcBef>
                <a:spcPts val="0"/>
              </a:spcBef>
              <a:spcAft>
                <a:spcPts val="0"/>
              </a:spcAft>
              <a:buNone/>
              <a:defRPr b="1" sz="4000">
                <a:solidFill>
                  <a:srgbClr val="212121"/>
                </a:solidFill>
              </a:defRPr>
            </a:lvl2pPr>
            <a:lvl3pPr lvl="2" rtl="0" algn="l">
              <a:lnSpc>
                <a:spcPct val="100000"/>
              </a:lnSpc>
              <a:spcBef>
                <a:spcPts val="0"/>
              </a:spcBef>
              <a:spcAft>
                <a:spcPts val="0"/>
              </a:spcAft>
              <a:buNone/>
              <a:defRPr b="1" sz="4000">
                <a:solidFill>
                  <a:srgbClr val="212121"/>
                </a:solidFill>
              </a:defRPr>
            </a:lvl3pPr>
            <a:lvl4pPr lvl="3" rtl="0" algn="l">
              <a:lnSpc>
                <a:spcPct val="100000"/>
              </a:lnSpc>
              <a:spcBef>
                <a:spcPts val="0"/>
              </a:spcBef>
              <a:spcAft>
                <a:spcPts val="0"/>
              </a:spcAft>
              <a:buNone/>
              <a:defRPr b="1" sz="4000">
                <a:solidFill>
                  <a:srgbClr val="212121"/>
                </a:solidFill>
              </a:defRPr>
            </a:lvl4pPr>
            <a:lvl5pPr lvl="4" rtl="0" algn="l">
              <a:lnSpc>
                <a:spcPct val="100000"/>
              </a:lnSpc>
              <a:spcBef>
                <a:spcPts val="0"/>
              </a:spcBef>
              <a:spcAft>
                <a:spcPts val="0"/>
              </a:spcAft>
              <a:buNone/>
              <a:defRPr b="1" sz="4000">
                <a:solidFill>
                  <a:srgbClr val="212121"/>
                </a:solidFill>
              </a:defRPr>
            </a:lvl5pPr>
            <a:lvl6pPr lvl="5" rtl="0" algn="l">
              <a:lnSpc>
                <a:spcPct val="100000"/>
              </a:lnSpc>
              <a:spcBef>
                <a:spcPts val="0"/>
              </a:spcBef>
              <a:spcAft>
                <a:spcPts val="0"/>
              </a:spcAft>
              <a:buNone/>
              <a:defRPr b="1" sz="4000">
                <a:solidFill>
                  <a:srgbClr val="212121"/>
                </a:solidFill>
              </a:defRPr>
            </a:lvl6pPr>
            <a:lvl7pPr lvl="6" rtl="0" algn="l">
              <a:lnSpc>
                <a:spcPct val="100000"/>
              </a:lnSpc>
              <a:spcBef>
                <a:spcPts val="0"/>
              </a:spcBef>
              <a:spcAft>
                <a:spcPts val="0"/>
              </a:spcAft>
              <a:buNone/>
              <a:defRPr b="1" sz="4000">
                <a:solidFill>
                  <a:srgbClr val="212121"/>
                </a:solidFill>
              </a:defRPr>
            </a:lvl7pPr>
            <a:lvl8pPr lvl="7" rtl="0" algn="l">
              <a:lnSpc>
                <a:spcPct val="100000"/>
              </a:lnSpc>
              <a:spcBef>
                <a:spcPts val="0"/>
              </a:spcBef>
              <a:spcAft>
                <a:spcPts val="0"/>
              </a:spcAft>
              <a:buNone/>
              <a:defRPr b="1" sz="4000">
                <a:solidFill>
                  <a:srgbClr val="212121"/>
                </a:solidFill>
              </a:defRPr>
            </a:lvl8pPr>
            <a:lvl9pPr lvl="8" rtl="0" algn="l">
              <a:lnSpc>
                <a:spcPct val="100000"/>
              </a:lnSpc>
              <a:spcBef>
                <a:spcPts val="0"/>
              </a:spcBef>
              <a:spcAft>
                <a:spcPts val="0"/>
              </a:spcAft>
              <a:buNone/>
              <a:defRPr b="1" sz="4000">
                <a:solidFill>
                  <a:srgbClr val="212121"/>
                </a:solidFill>
              </a:defRPr>
            </a:lvl9pPr>
          </a:lstStyle>
          <a:p/>
        </p:txBody>
      </p:sp>
      <p:sp>
        <p:nvSpPr>
          <p:cNvPr id="295" name="Google Shape;295;p4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9">
  <p:cSld name="AUTOLAYOUT_130">
    <p:bg>
      <p:bgPr>
        <a:solidFill>
          <a:srgbClr val="FFFFFF"/>
        </a:solidFill>
      </p:bgPr>
    </p:bg>
    <p:spTree>
      <p:nvGrpSpPr>
        <p:cNvPr id="296" name="Shape 296"/>
        <p:cNvGrpSpPr/>
        <p:nvPr/>
      </p:nvGrpSpPr>
      <p:grpSpPr>
        <a:xfrm>
          <a:off x="0" y="0"/>
          <a:ext cx="0" cy="0"/>
          <a:chOff x="0" y="0"/>
          <a:chExt cx="0" cy="0"/>
        </a:xfrm>
      </p:grpSpPr>
      <p:sp>
        <p:nvSpPr>
          <p:cNvPr id="297" name="Google Shape;297;p44"/>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 name="Google Shape;298;p44"/>
          <p:cNvSpPr txBox="1"/>
          <p:nvPr>
            <p:ph type="ctrTitle"/>
          </p:nvPr>
        </p:nvSpPr>
        <p:spPr>
          <a:xfrm>
            <a:off x="520600" y="481833"/>
            <a:ext cx="11150700" cy="13356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chemeClr val="dk1"/>
              </a:buClr>
              <a:buSzPts val="4000"/>
              <a:buNone/>
              <a:defRPr b="1" sz="4000">
                <a:solidFill>
                  <a:srgbClr val="DFEEC1"/>
                </a:solidFill>
              </a:defRPr>
            </a:lvl1pPr>
            <a:lvl2pPr lvl="1" rtl="0" algn="l">
              <a:lnSpc>
                <a:spcPct val="100000"/>
              </a:lnSpc>
              <a:spcBef>
                <a:spcPts val="0"/>
              </a:spcBef>
              <a:spcAft>
                <a:spcPts val="0"/>
              </a:spcAft>
              <a:buClr>
                <a:schemeClr val="dk1"/>
              </a:buClr>
              <a:buSzPts val="4000"/>
              <a:buNone/>
              <a:defRPr b="1" sz="4000">
                <a:solidFill>
                  <a:srgbClr val="DFEEC1"/>
                </a:solidFill>
              </a:defRPr>
            </a:lvl2pPr>
            <a:lvl3pPr lvl="2" rtl="0" algn="l">
              <a:lnSpc>
                <a:spcPct val="100000"/>
              </a:lnSpc>
              <a:spcBef>
                <a:spcPts val="0"/>
              </a:spcBef>
              <a:spcAft>
                <a:spcPts val="0"/>
              </a:spcAft>
              <a:buClr>
                <a:schemeClr val="dk1"/>
              </a:buClr>
              <a:buSzPts val="4000"/>
              <a:buNone/>
              <a:defRPr b="1" sz="4000">
                <a:solidFill>
                  <a:srgbClr val="DFEEC1"/>
                </a:solidFill>
              </a:defRPr>
            </a:lvl3pPr>
            <a:lvl4pPr lvl="3" rtl="0" algn="l">
              <a:lnSpc>
                <a:spcPct val="100000"/>
              </a:lnSpc>
              <a:spcBef>
                <a:spcPts val="0"/>
              </a:spcBef>
              <a:spcAft>
                <a:spcPts val="0"/>
              </a:spcAft>
              <a:buClr>
                <a:schemeClr val="dk1"/>
              </a:buClr>
              <a:buSzPts val="4000"/>
              <a:buNone/>
              <a:defRPr b="1" sz="4000">
                <a:solidFill>
                  <a:srgbClr val="DFEEC1"/>
                </a:solidFill>
              </a:defRPr>
            </a:lvl4pPr>
            <a:lvl5pPr lvl="4" rtl="0" algn="l">
              <a:lnSpc>
                <a:spcPct val="100000"/>
              </a:lnSpc>
              <a:spcBef>
                <a:spcPts val="0"/>
              </a:spcBef>
              <a:spcAft>
                <a:spcPts val="0"/>
              </a:spcAft>
              <a:buClr>
                <a:schemeClr val="dk1"/>
              </a:buClr>
              <a:buSzPts val="4000"/>
              <a:buNone/>
              <a:defRPr b="1" sz="4000">
                <a:solidFill>
                  <a:srgbClr val="DFEEC1"/>
                </a:solidFill>
              </a:defRPr>
            </a:lvl5pPr>
            <a:lvl6pPr lvl="5" rtl="0" algn="l">
              <a:lnSpc>
                <a:spcPct val="100000"/>
              </a:lnSpc>
              <a:spcBef>
                <a:spcPts val="0"/>
              </a:spcBef>
              <a:spcAft>
                <a:spcPts val="0"/>
              </a:spcAft>
              <a:buClr>
                <a:schemeClr val="dk1"/>
              </a:buClr>
              <a:buSzPts val="4000"/>
              <a:buNone/>
              <a:defRPr b="1" sz="4000">
                <a:solidFill>
                  <a:srgbClr val="DFEEC1"/>
                </a:solidFill>
              </a:defRPr>
            </a:lvl6pPr>
            <a:lvl7pPr lvl="6" rtl="0" algn="l">
              <a:lnSpc>
                <a:spcPct val="100000"/>
              </a:lnSpc>
              <a:spcBef>
                <a:spcPts val="0"/>
              </a:spcBef>
              <a:spcAft>
                <a:spcPts val="0"/>
              </a:spcAft>
              <a:buClr>
                <a:schemeClr val="dk1"/>
              </a:buClr>
              <a:buSzPts val="4000"/>
              <a:buNone/>
              <a:defRPr b="1" sz="4000">
                <a:solidFill>
                  <a:srgbClr val="DFEEC1"/>
                </a:solidFill>
              </a:defRPr>
            </a:lvl7pPr>
            <a:lvl8pPr lvl="7" rtl="0" algn="l">
              <a:lnSpc>
                <a:spcPct val="100000"/>
              </a:lnSpc>
              <a:spcBef>
                <a:spcPts val="0"/>
              </a:spcBef>
              <a:spcAft>
                <a:spcPts val="0"/>
              </a:spcAft>
              <a:buClr>
                <a:schemeClr val="dk1"/>
              </a:buClr>
              <a:buSzPts val="4000"/>
              <a:buNone/>
              <a:defRPr b="1" sz="4000">
                <a:solidFill>
                  <a:srgbClr val="DFEEC1"/>
                </a:solidFill>
              </a:defRPr>
            </a:lvl8pPr>
            <a:lvl9pPr lvl="8" rtl="0" algn="l">
              <a:lnSpc>
                <a:spcPct val="100000"/>
              </a:lnSpc>
              <a:spcBef>
                <a:spcPts val="0"/>
              </a:spcBef>
              <a:spcAft>
                <a:spcPts val="0"/>
              </a:spcAft>
              <a:buClr>
                <a:schemeClr val="dk1"/>
              </a:buClr>
              <a:buSzPts val="4000"/>
              <a:buNone/>
              <a:defRPr b="1" sz="4000">
                <a:solidFill>
                  <a:srgbClr val="DFEEC1"/>
                </a:solidFill>
              </a:defRPr>
            </a:lvl9pPr>
          </a:lstStyle>
          <a:p/>
        </p:txBody>
      </p:sp>
      <p:sp>
        <p:nvSpPr>
          <p:cNvPr id="299" name="Google Shape;299;p4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0">
  <p:cSld name="AUTOLAYOUT_131">
    <p:bg>
      <p:bgPr>
        <a:solidFill>
          <a:srgbClr val="FFFFFF"/>
        </a:solidFill>
      </p:bgPr>
    </p:bg>
    <p:spTree>
      <p:nvGrpSpPr>
        <p:cNvPr id="300" name="Shape 300"/>
        <p:cNvGrpSpPr/>
        <p:nvPr/>
      </p:nvGrpSpPr>
      <p:grpSpPr>
        <a:xfrm>
          <a:off x="0" y="0"/>
          <a:ext cx="0" cy="0"/>
          <a:chOff x="0" y="0"/>
          <a:chExt cx="0" cy="0"/>
        </a:xfrm>
      </p:grpSpPr>
      <p:sp>
        <p:nvSpPr>
          <p:cNvPr id="301" name="Google Shape;301;p45"/>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p45"/>
          <p:cNvSpPr txBox="1"/>
          <p:nvPr>
            <p:ph idx="1" type="body"/>
          </p:nvPr>
        </p:nvSpPr>
        <p:spPr>
          <a:xfrm>
            <a:off x="423233" y="1233200"/>
            <a:ext cx="6372300" cy="41904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303" name="Google Shape;303;p4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0">
  <p:cSld name="AUTOLAYOUT_132">
    <p:spTree>
      <p:nvGrpSpPr>
        <p:cNvPr id="304" name="Shape 304"/>
        <p:cNvGrpSpPr/>
        <p:nvPr/>
      </p:nvGrpSpPr>
      <p:grpSpPr>
        <a:xfrm>
          <a:off x="0" y="0"/>
          <a:ext cx="0" cy="0"/>
          <a:chOff x="0" y="0"/>
          <a:chExt cx="0" cy="0"/>
        </a:xfrm>
      </p:grpSpPr>
      <p:sp>
        <p:nvSpPr>
          <p:cNvPr id="305" name="Google Shape;305;p46"/>
          <p:cNvSpPr/>
          <p:nvPr/>
        </p:nvSpPr>
        <p:spPr>
          <a:xfrm>
            <a:off x="-133" y="-167"/>
            <a:ext cx="12192000" cy="6858000"/>
          </a:xfrm>
          <a:prstGeom prst="rect">
            <a:avLst/>
          </a:prstGeom>
          <a:gradFill>
            <a:gsLst>
              <a:gs pos="0">
                <a:srgbClr val="696969"/>
              </a:gs>
              <a:gs pos="100000">
                <a:srgbClr val="1D1D1D"/>
              </a:gs>
            </a:gsLst>
            <a:lin ang="5400012"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46"/>
          <p:cNvSpPr/>
          <p:nvPr/>
        </p:nvSpPr>
        <p:spPr>
          <a:xfrm>
            <a:off x="0" y="0"/>
            <a:ext cx="5052300" cy="6858000"/>
          </a:xfrm>
          <a:prstGeom prst="rect">
            <a:avLst/>
          </a:prstGeom>
          <a:solidFill>
            <a:srgbClr val="C6282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46"/>
          <p:cNvSpPr txBox="1"/>
          <p:nvPr>
            <p:ph type="title"/>
          </p:nvPr>
        </p:nvSpPr>
        <p:spPr>
          <a:xfrm>
            <a:off x="354000" y="422267"/>
            <a:ext cx="4218000" cy="34767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FFFFFF"/>
              </a:buClr>
              <a:buSzPts val="4800"/>
              <a:buNone/>
              <a:defRPr b="1" sz="4800">
                <a:solidFill>
                  <a:srgbClr val="FFFFFF"/>
                </a:solidFill>
              </a:defRPr>
            </a:lvl1pPr>
            <a:lvl2pPr lvl="1" rtl="0" algn="l">
              <a:lnSpc>
                <a:spcPct val="100000"/>
              </a:lnSpc>
              <a:spcBef>
                <a:spcPts val="0"/>
              </a:spcBef>
              <a:spcAft>
                <a:spcPts val="0"/>
              </a:spcAft>
              <a:buClr>
                <a:srgbClr val="FFFFFF"/>
              </a:buClr>
              <a:buSzPts val="4800"/>
              <a:buNone/>
              <a:defRPr b="1" sz="4800">
                <a:solidFill>
                  <a:srgbClr val="FFFFFF"/>
                </a:solidFill>
              </a:defRPr>
            </a:lvl2pPr>
            <a:lvl3pPr lvl="2" rtl="0" algn="l">
              <a:lnSpc>
                <a:spcPct val="100000"/>
              </a:lnSpc>
              <a:spcBef>
                <a:spcPts val="0"/>
              </a:spcBef>
              <a:spcAft>
                <a:spcPts val="0"/>
              </a:spcAft>
              <a:buClr>
                <a:srgbClr val="FFFFFF"/>
              </a:buClr>
              <a:buSzPts val="4800"/>
              <a:buNone/>
              <a:defRPr b="1" sz="4800">
                <a:solidFill>
                  <a:srgbClr val="FFFFFF"/>
                </a:solidFill>
              </a:defRPr>
            </a:lvl3pPr>
            <a:lvl4pPr lvl="3" rtl="0" algn="l">
              <a:lnSpc>
                <a:spcPct val="100000"/>
              </a:lnSpc>
              <a:spcBef>
                <a:spcPts val="0"/>
              </a:spcBef>
              <a:spcAft>
                <a:spcPts val="0"/>
              </a:spcAft>
              <a:buClr>
                <a:srgbClr val="FFFFFF"/>
              </a:buClr>
              <a:buSzPts val="4800"/>
              <a:buNone/>
              <a:defRPr b="1" sz="4800">
                <a:solidFill>
                  <a:srgbClr val="FFFFFF"/>
                </a:solidFill>
              </a:defRPr>
            </a:lvl4pPr>
            <a:lvl5pPr lvl="4" rtl="0" algn="l">
              <a:lnSpc>
                <a:spcPct val="100000"/>
              </a:lnSpc>
              <a:spcBef>
                <a:spcPts val="0"/>
              </a:spcBef>
              <a:spcAft>
                <a:spcPts val="0"/>
              </a:spcAft>
              <a:buClr>
                <a:srgbClr val="FFFFFF"/>
              </a:buClr>
              <a:buSzPts val="4800"/>
              <a:buNone/>
              <a:defRPr b="1" sz="4800">
                <a:solidFill>
                  <a:srgbClr val="FFFFFF"/>
                </a:solidFill>
              </a:defRPr>
            </a:lvl5pPr>
            <a:lvl6pPr lvl="5" rtl="0" algn="l">
              <a:lnSpc>
                <a:spcPct val="100000"/>
              </a:lnSpc>
              <a:spcBef>
                <a:spcPts val="0"/>
              </a:spcBef>
              <a:spcAft>
                <a:spcPts val="0"/>
              </a:spcAft>
              <a:buClr>
                <a:srgbClr val="FFFFFF"/>
              </a:buClr>
              <a:buSzPts val="4800"/>
              <a:buNone/>
              <a:defRPr b="1" sz="4800">
                <a:solidFill>
                  <a:srgbClr val="FFFFFF"/>
                </a:solidFill>
              </a:defRPr>
            </a:lvl6pPr>
            <a:lvl7pPr lvl="6" rtl="0" algn="l">
              <a:lnSpc>
                <a:spcPct val="100000"/>
              </a:lnSpc>
              <a:spcBef>
                <a:spcPts val="0"/>
              </a:spcBef>
              <a:spcAft>
                <a:spcPts val="0"/>
              </a:spcAft>
              <a:buClr>
                <a:srgbClr val="FFFFFF"/>
              </a:buClr>
              <a:buSzPts val="4800"/>
              <a:buNone/>
              <a:defRPr b="1" sz="4800">
                <a:solidFill>
                  <a:srgbClr val="FFFFFF"/>
                </a:solidFill>
              </a:defRPr>
            </a:lvl7pPr>
            <a:lvl8pPr lvl="7" rtl="0" algn="l">
              <a:lnSpc>
                <a:spcPct val="100000"/>
              </a:lnSpc>
              <a:spcBef>
                <a:spcPts val="0"/>
              </a:spcBef>
              <a:spcAft>
                <a:spcPts val="0"/>
              </a:spcAft>
              <a:buClr>
                <a:srgbClr val="FFFFFF"/>
              </a:buClr>
              <a:buSzPts val="4800"/>
              <a:buNone/>
              <a:defRPr b="1" sz="4800">
                <a:solidFill>
                  <a:srgbClr val="FFFFFF"/>
                </a:solidFill>
              </a:defRPr>
            </a:lvl8pPr>
            <a:lvl9pPr lvl="8" rtl="0" algn="l">
              <a:lnSpc>
                <a:spcPct val="100000"/>
              </a:lnSpc>
              <a:spcBef>
                <a:spcPts val="0"/>
              </a:spcBef>
              <a:spcAft>
                <a:spcPts val="0"/>
              </a:spcAft>
              <a:buClr>
                <a:srgbClr val="FFFFFF"/>
              </a:buClr>
              <a:buSzPts val="4800"/>
              <a:buNone/>
              <a:defRPr b="1" sz="4800">
                <a:solidFill>
                  <a:srgbClr val="FFFFFF"/>
                </a:solidFill>
              </a:defRPr>
            </a:lvl9pPr>
          </a:lstStyle>
          <a:p/>
        </p:txBody>
      </p:sp>
      <p:sp>
        <p:nvSpPr>
          <p:cNvPr id="308" name="Google Shape;308;p46"/>
          <p:cNvSpPr txBox="1"/>
          <p:nvPr>
            <p:ph idx="1" type="body"/>
          </p:nvPr>
        </p:nvSpPr>
        <p:spPr>
          <a:xfrm>
            <a:off x="5711567" y="422267"/>
            <a:ext cx="5876400" cy="5112000"/>
          </a:xfrm>
          <a:prstGeom prst="rect">
            <a:avLst/>
          </a:prstGeom>
          <a:noFill/>
          <a:ln>
            <a:noFill/>
          </a:ln>
        </p:spPr>
        <p:txBody>
          <a:bodyPr anchorCtr="0" anchor="t" bIns="45700" lIns="91425" spcFirstLastPara="1" rIns="91425" wrap="square" tIns="45700">
            <a:noAutofit/>
          </a:bodyPr>
          <a:lstStyle>
            <a:lvl1pPr indent="-381000" lvl="0" marL="457200" rtl="0" algn="l">
              <a:lnSpc>
                <a:spcPct val="115000"/>
              </a:lnSpc>
              <a:spcBef>
                <a:spcPts val="1000"/>
              </a:spcBef>
              <a:spcAft>
                <a:spcPts val="0"/>
              </a:spcAft>
              <a:buClr>
                <a:srgbClr val="FFFFFF"/>
              </a:buClr>
              <a:buSzPts val="2400"/>
              <a:buChar char="►"/>
              <a:defRPr sz="2400">
                <a:solidFill>
                  <a:srgbClr val="FFFFFF"/>
                </a:solidFill>
              </a:defRPr>
            </a:lvl1pPr>
            <a:lvl2pPr indent="-309880" lvl="1" marL="914400" rtl="0" algn="l">
              <a:lnSpc>
                <a:spcPct val="115000"/>
              </a:lnSpc>
              <a:spcBef>
                <a:spcPts val="2100"/>
              </a:spcBef>
              <a:spcAft>
                <a:spcPts val="0"/>
              </a:spcAft>
              <a:buClr>
                <a:srgbClr val="FFFFFF"/>
              </a:buClr>
              <a:buSzPts val="1280"/>
              <a:buChar char="►"/>
              <a:defRPr sz="1900">
                <a:solidFill>
                  <a:srgbClr val="FFFFFF"/>
                </a:solidFill>
              </a:defRPr>
            </a:lvl2pPr>
            <a:lvl3pPr indent="-299719" lvl="2" marL="1371600" rtl="0" algn="l">
              <a:lnSpc>
                <a:spcPct val="115000"/>
              </a:lnSpc>
              <a:spcBef>
                <a:spcPts val="2100"/>
              </a:spcBef>
              <a:spcAft>
                <a:spcPts val="0"/>
              </a:spcAft>
              <a:buClr>
                <a:srgbClr val="FFFFFF"/>
              </a:buClr>
              <a:buSzPts val="1120"/>
              <a:buChar char="►"/>
              <a:defRPr sz="1900">
                <a:solidFill>
                  <a:srgbClr val="FFFFFF"/>
                </a:solidFill>
              </a:defRPr>
            </a:lvl3pPr>
            <a:lvl4pPr indent="-289560" lvl="3" marL="1828800" rtl="0" algn="l">
              <a:lnSpc>
                <a:spcPct val="115000"/>
              </a:lnSpc>
              <a:spcBef>
                <a:spcPts val="2100"/>
              </a:spcBef>
              <a:spcAft>
                <a:spcPts val="0"/>
              </a:spcAft>
              <a:buClr>
                <a:srgbClr val="FFFFFF"/>
              </a:buClr>
              <a:buSzPts val="960"/>
              <a:buChar char="►"/>
              <a:defRPr sz="1900">
                <a:solidFill>
                  <a:srgbClr val="FFFFFF"/>
                </a:solidFill>
              </a:defRPr>
            </a:lvl4pPr>
            <a:lvl5pPr indent="-289560" lvl="4" marL="2286000" rtl="0" algn="l">
              <a:lnSpc>
                <a:spcPct val="115000"/>
              </a:lnSpc>
              <a:spcBef>
                <a:spcPts val="2100"/>
              </a:spcBef>
              <a:spcAft>
                <a:spcPts val="0"/>
              </a:spcAft>
              <a:buClr>
                <a:srgbClr val="FFFFFF"/>
              </a:buClr>
              <a:buSzPts val="960"/>
              <a:buChar char="►"/>
              <a:defRPr sz="1900">
                <a:solidFill>
                  <a:srgbClr val="FFFFFF"/>
                </a:solidFill>
              </a:defRPr>
            </a:lvl5pPr>
            <a:lvl6pPr indent="-289560" lvl="5" marL="2743200" rtl="0" algn="l">
              <a:lnSpc>
                <a:spcPct val="115000"/>
              </a:lnSpc>
              <a:spcBef>
                <a:spcPts val="2100"/>
              </a:spcBef>
              <a:spcAft>
                <a:spcPts val="0"/>
              </a:spcAft>
              <a:buClr>
                <a:srgbClr val="FFFFFF"/>
              </a:buClr>
              <a:buSzPts val="960"/>
              <a:buChar char="►"/>
              <a:defRPr sz="1900">
                <a:solidFill>
                  <a:srgbClr val="FFFFFF"/>
                </a:solidFill>
              </a:defRPr>
            </a:lvl6pPr>
            <a:lvl7pPr indent="-289560" lvl="6" marL="3200400" rtl="0" algn="l">
              <a:lnSpc>
                <a:spcPct val="115000"/>
              </a:lnSpc>
              <a:spcBef>
                <a:spcPts val="2100"/>
              </a:spcBef>
              <a:spcAft>
                <a:spcPts val="0"/>
              </a:spcAft>
              <a:buClr>
                <a:srgbClr val="FFFFFF"/>
              </a:buClr>
              <a:buSzPts val="960"/>
              <a:buChar char="►"/>
              <a:defRPr sz="1900">
                <a:solidFill>
                  <a:srgbClr val="FFFFFF"/>
                </a:solidFill>
              </a:defRPr>
            </a:lvl7pPr>
            <a:lvl8pPr indent="-289559" lvl="7" marL="3657600" rtl="0" algn="l">
              <a:lnSpc>
                <a:spcPct val="115000"/>
              </a:lnSpc>
              <a:spcBef>
                <a:spcPts val="2100"/>
              </a:spcBef>
              <a:spcAft>
                <a:spcPts val="0"/>
              </a:spcAft>
              <a:buClr>
                <a:srgbClr val="FFFFFF"/>
              </a:buClr>
              <a:buSzPts val="960"/>
              <a:buChar char="►"/>
              <a:defRPr sz="1900">
                <a:solidFill>
                  <a:srgbClr val="FFFFFF"/>
                </a:solidFill>
              </a:defRPr>
            </a:lvl8pPr>
            <a:lvl9pPr indent="-289559" lvl="8" marL="4114800" rtl="0" algn="l">
              <a:lnSpc>
                <a:spcPct val="115000"/>
              </a:lnSpc>
              <a:spcBef>
                <a:spcPts val="2100"/>
              </a:spcBef>
              <a:spcAft>
                <a:spcPts val="2100"/>
              </a:spcAft>
              <a:buClr>
                <a:srgbClr val="FFFFFF"/>
              </a:buClr>
              <a:buSzPts val="960"/>
              <a:buChar char="►"/>
              <a:defRPr sz="1900">
                <a:solidFill>
                  <a:srgbClr val="FFFFFF"/>
                </a:solidFill>
              </a:defRPr>
            </a:lvl9pPr>
          </a:lstStyle>
          <a:p/>
        </p:txBody>
      </p:sp>
      <p:sp>
        <p:nvSpPr>
          <p:cNvPr id="309" name="Google Shape;309;p4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0">
  <p:cSld name="AUTOLAYOUT_135">
    <p:bg>
      <p:bgPr>
        <a:solidFill>
          <a:srgbClr val="FFFFFF"/>
        </a:solidFill>
      </p:bgPr>
    </p:bg>
    <p:spTree>
      <p:nvGrpSpPr>
        <p:cNvPr id="310" name="Shape 310"/>
        <p:cNvGrpSpPr/>
        <p:nvPr/>
      </p:nvGrpSpPr>
      <p:grpSpPr>
        <a:xfrm>
          <a:off x="0" y="0"/>
          <a:ext cx="0" cy="0"/>
          <a:chOff x="0" y="0"/>
          <a:chExt cx="0" cy="0"/>
        </a:xfrm>
      </p:grpSpPr>
      <p:sp>
        <p:nvSpPr>
          <p:cNvPr id="311" name="Google Shape;311;p47"/>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47"/>
          <p:cNvSpPr/>
          <p:nvPr/>
        </p:nvSpPr>
        <p:spPr>
          <a:xfrm>
            <a:off x="0" y="0"/>
            <a:ext cx="46836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47"/>
          <p:cNvSpPr txBox="1"/>
          <p:nvPr>
            <p:ph type="title"/>
          </p:nvPr>
        </p:nvSpPr>
        <p:spPr>
          <a:xfrm>
            <a:off x="415600" y="410433"/>
            <a:ext cx="3509100" cy="57555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FFFFFF"/>
              </a:buClr>
              <a:buSzPts val="4000"/>
              <a:buNone/>
              <a:defRPr b="1" sz="4000">
                <a:solidFill>
                  <a:srgbClr val="FFFFFF"/>
                </a:solidFill>
              </a:defRPr>
            </a:lvl1pPr>
            <a:lvl2pPr lvl="1" rtl="0" algn="l">
              <a:lnSpc>
                <a:spcPct val="100000"/>
              </a:lnSpc>
              <a:spcBef>
                <a:spcPts val="0"/>
              </a:spcBef>
              <a:spcAft>
                <a:spcPts val="0"/>
              </a:spcAft>
              <a:buClr>
                <a:srgbClr val="FFFFFF"/>
              </a:buClr>
              <a:buSzPts val="4000"/>
              <a:buNone/>
              <a:defRPr b="1" sz="4000">
                <a:solidFill>
                  <a:srgbClr val="FFFFFF"/>
                </a:solidFill>
              </a:defRPr>
            </a:lvl2pPr>
            <a:lvl3pPr lvl="2" rtl="0" algn="l">
              <a:lnSpc>
                <a:spcPct val="100000"/>
              </a:lnSpc>
              <a:spcBef>
                <a:spcPts val="0"/>
              </a:spcBef>
              <a:spcAft>
                <a:spcPts val="0"/>
              </a:spcAft>
              <a:buClr>
                <a:srgbClr val="FFFFFF"/>
              </a:buClr>
              <a:buSzPts val="4000"/>
              <a:buNone/>
              <a:defRPr b="1" sz="4000">
                <a:solidFill>
                  <a:srgbClr val="FFFFFF"/>
                </a:solidFill>
              </a:defRPr>
            </a:lvl3pPr>
            <a:lvl4pPr lvl="3" rtl="0" algn="l">
              <a:lnSpc>
                <a:spcPct val="100000"/>
              </a:lnSpc>
              <a:spcBef>
                <a:spcPts val="0"/>
              </a:spcBef>
              <a:spcAft>
                <a:spcPts val="0"/>
              </a:spcAft>
              <a:buClr>
                <a:srgbClr val="FFFFFF"/>
              </a:buClr>
              <a:buSzPts val="4000"/>
              <a:buNone/>
              <a:defRPr b="1" sz="4000">
                <a:solidFill>
                  <a:srgbClr val="FFFFFF"/>
                </a:solidFill>
              </a:defRPr>
            </a:lvl4pPr>
            <a:lvl5pPr lvl="4" rtl="0" algn="l">
              <a:lnSpc>
                <a:spcPct val="100000"/>
              </a:lnSpc>
              <a:spcBef>
                <a:spcPts val="0"/>
              </a:spcBef>
              <a:spcAft>
                <a:spcPts val="0"/>
              </a:spcAft>
              <a:buClr>
                <a:srgbClr val="FFFFFF"/>
              </a:buClr>
              <a:buSzPts val="4000"/>
              <a:buNone/>
              <a:defRPr b="1" sz="4000">
                <a:solidFill>
                  <a:srgbClr val="FFFFFF"/>
                </a:solidFill>
              </a:defRPr>
            </a:lvl5pPr>
            <a:lvl6pPr lvl="5" rtl="0" algn="l">
              <a:lnSpc>
                <a:spcPct val="100000"/>
              </a:lnSpc>
              <a:spcBef>
                <a:spcPts val="0"/>
              </a:spcBef>
              <a:spcAft>
                <a:spcPts val="0"/>
              </a:spcAft>
              <a:buClr>
                <a:srgbClr val="FFFFFF"/>
              </a:buClr>
              <a:buSzPts val="4000"/>
              <a:buNone/>
              <a:defRPr b="1" sz="4000">
                <a:solidFill>
                  <a:srgbClr val="FFFFFF"/>
                </a:solidFill>
              </a:defRPr>
            </a:lvl6pPr>
            <a:lvl7pPr lvl="6" rtl="0" algn="l">
              <a:lnSpc>
                <a:spcPct val="100000"/>
              </a:lnSpc>
              <a:spcBef>
                <a:spcPts val="0"/>
              </a:spcBef>
              <a:spcAft>
                <a:spcPts val="0"/>
              </a:spcAft>
              <a:buClr>
                <a:srgbClr val="FFFFFF"/>
              </a:buClr>
              <a:buSzPts val="4000"/>
              <a:buNone/>
              <a:defRPr b="1" sz="4000">
                <a:solidFill>
                  <a:srgbClr val="FFFFFF"/>
                </a:solidFill>
              </a:defRPr>
            </a:lvl7pPr>
            <a:lvl8pPr lvl="7" rtl="0" algn="l">
              <a:lnSpc>
                <a:spcPct val="100000"/>
              </a:lnSpc>
              <a:spcBef>
                <a:spcPts val="0"/>
              </a:spcBef>
              <a:spcAft>
                <a:spcPts val="0"/>
              </a:spcAft>
              <a:buClr>
                <a:srgbClr val="FFFFFF"/>
              </a:buClr>
              <a:buSzPts val="4000"/>
              <a:buNone/>
              <a:defRPr b="1" sz="4000">
                <a:solidFill>
                  <a:srgbClr val="FFFFFF"/>
                </a:solidFill>
              </a:defRPr>
            </a:lvl8pPr>
            <a:lvl9pPr lvl="8" rtl="0" algn="l">
              <a:lnSpc>
                <a:spcPct val="100000"/>
              </a:lnSpc>
              <a:spcBef>
                <a:spcPts val="0"/>
              </a:spcBef>
              <a:spcAft>
                <a:spcPts val="0"/>
              </a:spcAft>
              <a:buClr>
                <a:srgbClr val="FFFFFF"/>
              </a:buClr>
              <a:buSzPts val="4000"/>
              <a:buNone/>
              <a:defRPr b="1" sz="4000">
                <a:solidFill>
                  <a:srgbClr val="FFFFFF"/>
                </a:solidFill>
              </a:defRPr>
            </a:lvl9pPr>
          </a:lstStyle>
          <a:p/>
        </p:txBody>
      </p:sp>
      <p:sp>
        <p:nvSpPr>
          <p:cNvPr id="314" name="Google Shape;314;p47"/>
          <p:cNvSpPr txBox="1"/>
          <p:nvPr>
            <p:ph idx="1" type="body"/>
          </p:nvPr>
        </p:nvSpPr>
        <p:spPr>
          <a:xfrm>
            <a:off x="5349100" y="486600"/>
            <a:ext cx="6467100" cy="5679600"/>
          </a:xfrm>
          <a:prstGeom prst="rect">
            <a:avLst/>
          </a:prstGeom>
          <a:noFill/>
          <a:ln>
            <a:noFill/>
          </a:ln>
        </p:spPr>
        <p:txBody>
          <a:bodyPr anchorCtr="0" anchor="t" bIns="45700" lIns="91425" spcFirstLastPara="1" rIns="91425" wrap="square" tIns="45700">
            <a:noAutofit/>
          </a:bodyPr>
          <a:lstStyle>
            <a:lvl1pPr indent="-381000" lvl="0" marL="457200" rtl="0" algn="l">
              <a:lnSpc>
                <a:spcPct val="115000"/>
              </a:lnSpc>
              <a:spcBef>
                <a:spcPts val="1000"/>
              </a:spcBef>
              <a:spcAft>
                <a:spcPts val="0"/>
              </a:spcAft>
              <a:buClr>
                <a:schemeClr val="dk2"/>
              </a:buClr>
              <a:buSzPts val="2400"/>
              <a:buChar char="►"/>
              <a:defRPr sz="24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315" name="Google Shape;315;p4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50">
    <p:bg>
      <p:bgPr>
        <a:solidFill>
          <a:srgbClr val="FFFFFF"/>
        </a:solidFill>
      </p:bgPr>
    </p:bg>
    <p:spTree>
      <p:nvGrpSpPr>
        <p:cNvPr id="316" name="Shape 316"/>
        <p:cNvGrpSpPr/>
        <p:nvPr/>
      </p:nvGrpSpPr>
      <p:grpSpPr>
        <a:xfrm>
          <a:off x="0" y="0"/>
          <a:ext cx="0" cy="0"/>
          <a:chOff x="0" y="0"/>
          <a:chExt cx="0" cy="0"/>
        </a:xfrm>
      </p:grpSpPr>
      <p:sp>
        <p:nvSpPr>
          <p:cNvPr id="317" name="Google Shape;317;p48"/>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p48"/>
          <p:cNvSpPr txBox="1"/>
          <p:nvPr>
            <p:ph idx="1" type="body"/>
          </p:nvPr>
        </p:nvSpPr>
        <p:spPr>
          <a:xfrm>
            <a:off x="5349100" y="423100"/>
            <a:ext cx="6426900" cy="57945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319" name="Google Shape;319;p48"/>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5">
  <p:cSld name="AUTOLAYOUT_152">
    <p:bg>
      <p:bgPr>
        <a:solidFill>
          <a:srgbClr val="FFFFFF"/>
        </a:solidFill>
      </p:bgPr>
    </p:bg>
    <p:spTree>
      <p:nvGrpSpPr>
        <p:cNvPr id="320" name="Shape 320"/>
        <p:cNvGrpSpPr/>
        <p:nvPr/>
      </p:nvGrpSpPr>
      <p:grpSpPr>
        <a:xfrm>
          <a:off x="0" y="0"/>
          <a:ext cx="0" cy="0"/>
          <a:chOff x="0" y="0"/>
          <a:chExt cx="0" cy="0"/>
        </a:xfrm>
      </p:grpSpPr>
      <p:sp>
        <p:nvSpPr>
          <p:cNvPr id="321" name="Google Shape;321;p49"/>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p49"/>
          <p:cNvSpPr txBox="1"/>
          <p:nvPr>
            <p:ph type="title"/>
          </p:nvPr>
        </p:nvSpPr>
        <p:spPr>
          <a:xfrm>
            <a:off x="310504" y="293300"/>
            <a:ext cx="3115200" cy="1220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rgbClr val="000000"/>
              </a:buClr>
              <a:buSzPts val="2800"/>
              <a:buNone/>
              <a:defRPr b="1" sz="2800">
                <a:solidFill>
                  <a:srgbClr val="000000"/>
                </a:solidFill>
              </a:defRPr>
            </a:lvl1pPr>
            <a:lvl2pPr lvl="1" rtl="0" algn="l">
              <a:lnSpc>
                <a:spcPct val="100000"/>
              </a:lnSpc>
              <a:spcBef>
                <a:spcPts val="0"/>
              </a:spcBef>
              <a:spcAft>
                <a:spcPts val="0"/>
              </a:spcAft>
              <a:buClr>
                <a:srgbClr val="000000"/>
              </a:buClr>
              <a:buSzPts val="2800"/>
              <a:buNone/>
              <a:defRPr b="1" sz="2800">
                <a:solidFill>
                  <a:srgbClr val="000000"/>
                </a:solidFill>
              </a:defRPr>
            </a:lvl2pPr>
            <a:lvl3pPr lvl="2" rtl="0" algn="l">
              <a:lnSpc>
                <a:spcPct val="100000"/>
              </a:lnSpc>
              <a:spcBef>
                <a:spcPts val="0"/>
              </a:spcBef>
              <a:spcAft>
                <a:spcPts val="0"/>
              </a:spcAft>
              <a:buClr>
                <a:srgbClr val="000000"/>
              </a:buClr>
              <a:buSzPts val="2800"/>
              <a:buNone/>
              <a:defRPr b="1" sz="2800">
                <a:solidFill>
                  <a:srgbClr val="000000"/>
                </a:solidFill>
              </a:defRPr>
            </a:lvl3pPr>
            <a:lvl4pPr lvl="3" rtl="0" algn="l">
              <a:lnSpc>
                <a:spcPct val="100000"/>
              </a:lnSpc>
              <a:spcBef>
                <a:spcPts val="0"/>
              </a:spcBef>
              <a:spcAft>
                <a:spcPts val="0"/>
              </a:spcAft>
              <a:buClr>
                <a:srgbClr val="000000"/>
              </a:buClr>
              <a:buSzPts val="2800"/>
              <a:buNone/>
              <a:defRPr b="1" sz="2800">
                <a:solidFill>
                  <a:srgbClr val="000000"/>
                </a:solidFill>
              </a:defRPr>
            </a:lvl4pPr>
            <a:lvl5pPr lvl="4" rtl="0" algn="l">
              <a:lnSpc>
                <a:spcPct val="100000"/>
              </a:lnSpc>
              <a:spcBef>
                <a:spcPts val="0"/>
              </a:spcBef>
              <a:spcAft>
                <a:spcPts val="0"/>
              </a:spcAft>
              <a:buClr>
                <a:srgbClr val="000000"/>
              </a:buClr>
              <a:buSzPts val="2800"/>
              <a:buNone/>
              <a:defRPr b="1" sz="2800">
                <a:solidFill>
                  <a:srgbClr val="000000"/>
                </a:solidFill>
              </a:defRPr>
            </a:lvl5pPr>
            <a:lvl6pPr lvl="5" rtl="0" algn="l">
              <a:lnSpc>
                <a:spcPct val="100000"/>
              </a:lnSpc>
              <a:spcBef>
                <a:spcPts val="0"/>
              </a:spcBef>
              <a:spcAft>
                <a:spcPts val="0"/>
              </a:spcAft>
              <a:buClr>
                <a:srgbClr val="000000"/>
              </a:buClr>
              <a:buSzPts val="2800"/>
              <a:buNone/>
              <a:defRPr b="1" sz="2800">
                <a:solidFill>
                  <a:srgbClr val="000000"/>
                </a:solidFill>
              </a:defRPr>
            </a:lvl6pPr>
            <a:lvl7pPr lvl="6" rtl="0" algn="l">
              <a:lnSpc>
                <a:spcPct val="100000"/>
              </a:lnSpc>
              <a:spcBef>
                <a:spcPts val="0"/>
              </a:spcBef>
              <a:spcAft>
                <a:spcPts val="0"/>
              </a:spcAft>
              <a:buClr>
                <a:srgbClr val="000000"/>
              </a:buClr>
              <a:buSzPts val="2800"/>
              <a:buNone/>
              <a:defRPr b="1" sz="2800">
                <a:solidFill>
                  <a:srgbClr val="000000"/>
                </a:solidFill>
              </a:defRPr>
            </a:lvl7pPr>
            <a:lvl8pPr lvl="7" rtl="0" algn="l">
              <a:lnSpc>
                <a:spcPct val="100000"/>
              </a:lnSpc>
              <a:spcBef>
                <a:spcPts val="0"/>
              </a:spcBef>
              <a:spcAft>
                <a:spcPts val="0"/>
              </a:spcAft>
              <a:buClr>
                <a:srgbClr val="000000"/>
              </a:buClr>
              <a:buSzPts val="2800"/>
              <a:buNone/>
              <a:defRPr b="1" sz="2800">
                <a:solidFill>
                  <a:srgbClr val="000000"/>
                </a:solidFill>
              </a:defRPr>
            </a:lvl8pPr>
            <a:lvl9pPr lvl="8" rtl="0" algn="l">
              <a:lnSpc>
                <a:spcPct val="100000"/>
              </a:lnSpc>
              <a:spcBef>
                <a:spcPts val="0"/>
              </a:spcBef>
              <a:spcAft>
                <a:spcPts val="0"/>
              </a:spcAft>
              <a:buClr>
                <a:srgbClr val="000000"/>
              </a:buClr>
              <a:buSzPts val="2800"/>
              <a:buNone/>
              <a:defRPr b="1" sz="2800">
                <a:solidFill>
                  <a:srgbClr val="000000"/>
                </a:solidFill>
              </a:defRPr>
            </a:lvl9pPr>
          </a:lstStyle>
          <a:p/>
        </p:txBody>
      </p:sp>
      <p:sp>
        <p:nvSpPr>
          <p:cNvPr id="323" name="Google Shape;323;p49"/>
          <p:cNvSpPr txBox="1"/>
          <p:nvPr>
            <p:ph idx="1" type="body"/>
          </p:nvPr>
        </p:nvSpPr>
        <p:spPr>
          <a:xfrm>
            <a:off x="310500" y="1720333"/>
            <a:ext cx="3115200" cy="46971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rgbClr val="000000"/>
              </a:buClr>
              <a:buSzPts val="1900"/>
              <a:buChar char="►"/>
              <a:defRPr sz="1900">
                <a:solidFill>
                  <a:srgbClr val="000000"/>
                </a:solidFill>
              </a:defRPr>
            </a:lvl1pPr>
            <a:lvl2pPr indent="-330200" lvl="1" marL="914400" rtl="0" algn="l">
              <a:lnSpc>
                <a:spcPct val="115000"/>
              </a:lnSpc>
              <a:spcBef>
                <a:spcPts val="2100"/>
              </a:spcBef>
              <a:spcAft>
                <a:spcPts val="0"/>
              </a:spcAft>
              <a:buClr>
                <a:srgbClr val="000000"/>
              </a:buClr>
              <a:buSzPts val="1600"/>
              <a:buChar char="►"/>
              <a:defRPr sz="1600">
                <a:solidFill>
                  <a:srgbClr val="000000"/>
                </a:solidFill>
              </a:defRPr>
            </a:lvl2pPr>
            <a:lvl3pPr indent="-330200" lvl="2" marL="1371600" rtl="0" algn="l">
              <a:lnSpc>
                <a:spcPct val="115000"/>
              </a:lnSpc>
              <a:spcBef>
                <a:spcPts val="2100"/>
              </a:spcBef>
              <a:spcAft>
                <a:spcPts val="0"/>
              </a:spcAft>
              <a:buClr>
                <a:srgbClr val="000000"/>
              </a:buClr>
              <a:buSzPts val="1600"/>
              <a:buChar char="►"/>
              <a:defRPr sz="1600">
                <a:solidFill>
                  <a:srgbClr val="000000"/>
                </a:solidFill>
              </a:defRPr>
            </a:lvl3pPr>
            <a:lvl4pPr indent="-330200" lvl="3" marL="1828800" rtl="0" algn="l">
              <a:lnSpc>
                <a:spcPct val="115000"/>
              </a:lnSpc>
              <a:spcBef>
                <a:spcPts val="2100"/>
              </a:spcBef>
              <a:spcAft>
                <a:spcPts val="0"/>
              </a:spcAft>
              <a:buClr>
                <a:srgbClr val="000000"/>
              </a:buClr>
              <a:buSzPts val="1600"/>
              <a:buChar char="►"/>
              <a:defRPr sz="1600">
                <a:solidFill>
                  <a:srgbClr val="000000"/>
                </a:solidFill>
              </a:defRPr>
            </a:lvl4pPr>
            <a:lvl5pPr indent="-330200" lvl="4" marL="2286000" rtl="0" algn="l">
              <a:lnSpc>
                <a:spcPct val="115000"/>
              </a:lnSpc>
              <a:spcBef>
                <a:spcPts val="2100"/>
              </a:spcBef>
              <a:spcAft>
                <a:spcPts val="0"/>
              </a:spcAft>
              <a:buClr>
                <a:srgbClr val="000000"/>
              </a:buClr>
              <a:buSzPts val="1600"/>
              <a:buChar char="►"/>
              <a:defRPr sz="1600">
                <a:solidFill>
                  <a:srgbClr val="000000"/>
                </a:solidFill>
              </a:defRPr>
            </a:lvl5pPr>
            <a:lvl6pPr indent="-330200" lvl="5" marL="2743200" rtl="0" algn="l">
              <a:lnSpc>
                <a:spcPct val="115000"/>
              </a:lnSpc>
              <a:spcBef>
                <a:spcPts val="2100"/>
              </a:spcBef>
              <a:spcAft>
                <a:spcPts val="0"/>
              </a:spcAft>
              <a:buClr>
                <a:srgbClr val="000000"/>
              </a:buClr>
              <a:buSzPts val="1600"/>
              <a:buChar char="►"/>
              <a:defRPr sz="1600">
                <a:solidFill>
                  <a:srgbClr val="000000"/>
                </a:solidFill>
              </a:defRPr>
            </a:lvl6pPr>
            <a:lvl7pPr indent="-330200" lvl="6" marL="3200400" rtl="0" algn="l">
              <a:lnSpc>
                <a:spcPct val="115000"/>
              </a:lnSpc>
              <a:spcBef>
                <a:spcPts val="2100"/>
              </a:spcBef>
              <a:spcAft>
                <a:spcPts val="0"/>
              </a:spcAft>
              <a:buClr>
                <a:srgbClr val="000000"/>
              </a:buClr>
              <a:buSzPts val="1600"/>
              <a:buChar char="►"/>
              <a:defRPr sz="1600">
                <a:solidFill>
                  <a:srgbClr val="000000"/>
                </a:solidFill>
              </a:defRPr>
            </a:lvl7pPr>
            <a:lvl8pPr indent="-330200" lvl="7" marL="3657600" rtl="0" algn="l">
              <a:lnSpc>
                <a:spcPct val="115000"/>
              </a:lnSpc>
              <a:spcBef>
                <a:spcPts val="2100"/>
              </a:spcBef>
              <a:spcAft>
                <a:spcPts val="0"/>
              </a:spcAft>
              <a:buClr>
                <a:srgbClr val="000000"/>
              </a:buClr>
              <a:buSzPts val="1600"/>
              <a:buChar char="►"/>
              <a:defRPr sz="1600">
                <a:solidFill>
                  <a:srgbClr val="000000"/>
                </a:solidFill>
              </a:defRPr>
            </a:lvl8pPr>
            <a:lvl9pPr indent="-330200" lvl="8" marL="4114800" rtl="0" algn="l">
              <a:lnSpc>
                <a:spcPct val="115000"/>
              </a:lnSpc>
              <a:spcBef>
                <a:spcPts val="2100"/>
              </a:spcBef>
              <a:spcAft>
                <a:spcPts val="2100"/>
              </a:spcAft>
              <a:buClr>
                <a:srgbClr val="000000"/>
              </a:buClr>
              <a:buSzPts val="1600"/>
              <a:buChar char="►"/>
              <a:defRPr sz="1600">
                <a:solidFill>
                  <a:srgbClr val="000000"/>
                </a:solidFill>
              </a:defRPr>
            </a:lvl9pPr>
          </a:lstStyle>
          <a:p/>
        </p:txBody>
      </p:sp>
      <p:sp>
        <p:nvSpPr>
          <p:cNvPr id="324" name="Google Shape;324;p4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3">
  <p:cSld name="AUTOLAYOUT_153">
    <p:spTree>
      <p:nvGrpSpPr>
        <p:cNvPr id="325" name="Shape 325"/>
        <p:cNvGrpSpPr/>
        <p:nvPr/>
      </p:nvGrpSpPr>
      <p:grpSpPr>
        <a:xfrm>
          <a:off x="0" y="0"/>
          <a:ext cx="0" cy="0"/>
          <a:chOff x="0" y="0"/>
          <a:chExt cx="0" cy="0"/>
        </a:xfrm>
      </p:grpSpPr>
      <p:sp>
        <p:nvSpPr>
          <p:cNvPr id="326" name="Google Shape;326;p50"/>
          <p:cNvSpPr/>
          <p:nvPr/>
        </p:nvSpPr>
        <p:spPr>
          <a:xfrm>
            <a:off x="-133" y="-167"/>
            <a:ext cx="12192000" cy="6858000"/>
          </a:xfrm>
          <a:prstGeom prst="rect">
            <a:avLst/>
          </a:prstGeom>
          <a:gradFill>
            <a:gsLst>
              <a:gs pos="0">
                <a:srgbClr val="696969"/>
              </a:gs>
              <a:gs pos="100000">
                <a:srgbClr val="1D1D1D"/>
              </a:gs>
            </a:gsLst>
            <a:lin ang="5400012"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p50"/>
          <p:cNvSpPr/>
          <p:nvPr/>
        </p:nvSpPr>
        <p:spPr>
          <a:xfrm>
            <a:off x="0" y="0"/>
            <a:ext cx="5052300" cy="6858000"/>
          </a:xfrm>
          <a:prstGeom prst="rect">
            <a:avLst/>
          </a:prstGeom>
          <a:solidFill>
            <a:srgbClr val="C6282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 name="Google Shape;328;p50"/>
          <p:cNvSpPr txBox="1"/>
          <p:nvPr>
            <p:ph type="title"/>
          </p:nvPr>
        </p:nvSpPr>
        <p:spPr>
          <a:xfrm>
            <a:off x="354000" y="422267"/>
            <a:ext cx="4218000" cy="34767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FFFFFF"/>
              </a:buClr>
              <a:buSzPts val="4800"/>
              <a:buNone/>
              <a:defRPr b="1" sz="4800">
                <a:solidFill>
                  <a:srgbClr val="FFFFFF"/>
                </a:solidFill>
              </a:defRPr>
            </a:lvl1pPr>
            <a:lvl2pPr lvl="1" rtl="0" algn="l">
              <a:lnSpc>
                <a:spcPct val="100000"/>
              </a:lnSpc>
              <a:spcBef>
                <a:spcPts val="0"/>
              </a:spcBef>
              <a:spcAft>
                <a:spcPts val="0"/>
              </a:spcAft>
              <a:buClr>
                <a:srgbClr val="FFFFFF"/>
              </a:buClr>
              <a:buSzPts val="4800"/>
              <a:buNone/>
              <a:defRPr b="1" sz="4800">
                <a:solidFill>
                  <a:srgbClr val="FFFFFF"/>
                </a:solidFill>
              </a:defRPr>
            </a:lvl2pPr>
            <a:lvl3pPr lvl="2" rtl="0" algn="l">
              <a:lnSpc>
                <a:spcPct val="100000"/>
              </a:lnSpc>
              <a:spcBef>
                <a:spcPts val="0"/>
              </a:spcBef>
              <a:spcAft>
                <a:spcPts val="0"/>
              </a:spcAft>
              <a:buClr>
                <a:srgbClr val="FFFFFF"/>
              </a:buClr>
              <a:buSzPts val="4800"/>
              <a:buNone/>
              <a:defRPr b="1" sz="4800">
                <a:solidFill>
                  <a:srgbClr val="FFFFFF"/>
                </a:solidFill>
              </a:defRPr>
            </a:lvl3pPr>
            <a:lvl4pPr lvl="3" rtl="0" algn="l">
              <a:lnSpc>
                <a:spcPct val="100000"/>
              </a:lnSpc>
              <a:spcBef>
                <a:spcPts val="0"/>
              </a:spcBef>
              <a:spcAft>
                <a:spcPts val="0"/>
              </a:spcAft>
              <a:buClr>
                <a:srgbClr val="FFFFFF"/>
              </a:buClr>
              <a:buSzPts val="4800"/>
              <a:buNone/>
              <a:defRPr b="1" sz="4800">
                <a:solidFill>
                  <a:srgbClr val="FFFFFF"/>
                </a:solidFill>
              </a:defRPr>
            </a:lvl4pPr>
            <a:lvl5pPr lvl="4" rtl="0" algn="l">
              <a:lnSpc>
                <a:spcPct val="100000"/>
              </a:lnSpc>
              <a:spcBef>
                <a:spcPts val="0"/>
              </a:spcBef>
              <a:spcAft>
                <a:spcPts val="0"/>
              </a:spcAft>
              <a:buClr>
                <a:srgbClr val="FFFFFF"/>
              </a:buClr>
              <a:buSzPts val="4800"/>
              <a:buNone/>
              <a:defRPr b="1" sz="4800">
                <a:solidFill>
                  <a:srgbClr val="FFFFFF"/>
                </a:solidFill>
              </a:defRPr>
            </a:lvl5pPr>
            <a:lvl6pPr lvl="5" rtl="0" algn="l">
              <a:lnSpc>
                <a:spcPct val="100000"/>
              </a:lnSpc>
              <a:spcBef>
                <a:spcPts val="0"/>
              </a:spcBef>
              <a:spcAft>
                <a:spcPts val="0"/>
              </a:spcAft>
              <a:buClr>
                <a:srgbClr val="FFFFFF"/>
              </a:buClr>
              <a:buSzPts val="4800"/>
              <a:buNone/>
              <a:defRPr b="1" sz="4800">
                <a:solidFill>
                  <a:srgbClr val="FFFFFF"/>
                </a:solidFill>
              </a:defRPr>
            </a:lvl6pPr>
            <a:lvl7pPr lvl="6" rtl="0" algn="l">
              <a:lnSpc>
                <a:spcPct val="100000"/>
              </a:lnSpc>
              <a:spcBef>
                <a:spcPts val="0"/>
              </a:spcBef>
              <a:spcAft>
                <a:spcPts val="0"/>
              </a:spcAft>
              <a:buClr>
                <a:srgbClr val="FFFFFF"/>
              </a:buClr>
              <a:buSzPts val="4800"/>
              <a:buNone/>
              <a:defRPr b="1" sz="4800">
                <a:solidFill>
                  <a:srgbClr val="FFFFFF"/>
                </a:solidFill>
              </a:defRPr>
            </a:lvl7pPr>
            <a:lvl8pPr lvl="7" rtl="0" algn="l">
              <a:lnSpc>
                <a:spcPct val="100000"/>
              </a:lnSpc>
              <a:spcBef>
                <a:spcPts val="0"/>
              </a:spcBef>
              <a:spcAft>
                <a:spcPts val="0"/>
              </a:spcAft>
              <a:buClr>
                <a:srgbClr val="FFFFFF"/>
              </a:buClr>
              <a:buSzPts val="4800"/>
              <a:buNone/>
              <a:defRPr b="1" sz="4800">
                <a:solidFill>
                  <a:srgbClr val="FFFFFF"/>
                </a:solidFill>
              </a:defRPr>
            </a:lvl8pPr>
            <a:lvl9pPr lvl="8" rtl="0" algn="l">
              <a:lnSpc>
                <a:spcPct val="100000"/>
              </a:lnSpc>
              <a:spcBef>
                <a:spcPts val="0"/>
              </a:spcBef>
              <a:spcAft>
                <a:spcPts val="0"/>
              </a:spcAft>
              <a:buClr>
                <a:srgbClr val="FFFFFF"/>
              </a:buClr>
              <a:buSzPts val="4800"/>
              <a:buNone/>
              <a:defRPr b="1" sz="4800">
                <a:solidFill>
                  <a:srgbClr val="FFFFFF"/>
                </a:solidFill>
              </a:defRPr>
            </a:lvl9pPr>
          </a:lstStyle>
          <a:p/>
        </p:txBody>
      </p:sp>
      <p:sp>
        <p:nvSpPr>
          <p:cNvPr id="329" name="Google Shape;329;p50"/>
          <p:cNvSpPr txBox="1"/>
          <p:nvPr>
            <p:ph idx="1" type="body"/>
          </p:nvPr>
        </p:nvSpPr>
        <p:spPr>
          <a:xfrm>
            <a:off x="5711567" y="422267"/>
            <a:ext cx="5876400" cy="5112000"/>
          </a:xfrm>
          <a:prstGeom prst="rect">
            <a:avLst/>
          </a:prstGeom>
          <a:noFill/>
        </p:spPr>
        <p:txBody>
          <a:bodyPr anchorCtr="0" anchor="t" bIns="45700" lIns="91425" spcFirstLastPara="1" rIns="91425" wrap="square" tIns="45700">
            <a:noAutofit/>
          </a:bodyPr>
          <a:lstStyle>
            <a:lvl1pPr indent="-381000" lvl="0" marL="457200" rtl="0" algn="l">
              <a:lnSpc>
                <a:spcPct val="115000"/>
              </a:lnSpc>
              <a:spcBef>
                <a:spcPts val="1000"/>
              </a:spcBef>
              <a:spcAft>
                <a:spcPts val="0"/>
              </a:spcAft>
              <a:buClr>
                <a:srgbClr val="FFFFFF"/>
              </a:buClr>
              <a:buSzPts val="2400"/>
              <a:buChar char="►"/>
              <a:defRPr sz="2400">
                <a:solidFill>
                  <a:srgbClr val="FFFFFF"/>
                </a:solidFill>
              </a:defRPr>
            </a:lvl1pPr>
            <a:lvl2pPr indent="-309880" lvl="1" marL="914400" rtl="0" algn="l">
              <a:lnSpc>
                <a:spcPct val="115000"/>
              </a:lnSpc>
              <a:spcBef>
                <a:spcPts val="2100"/>
              </a:spcBef>
              <a:spcAft>
                <a:spcPts val="0"/>
              </a:spcAft>
              <a:buClr>
                <a:srgbClr val="FFFFFF"/>
              </a:buClr>
              <a:buSzPts val="1280"/>
              <a:buChar char="►"/>
              <a:defRPr sz="1900">
                <a:solidFill>
                  <a:srgbClr val="FFFFFF"/>
                </a:solidFill>
              </a:defRPr>
            </a:lvl2pPr>
            <a:lvl3pPr indent="-299719" lvl="2" marL="1371600" rtl="0" algn="l">
              <a:lnSpc>
                <a:spcPct val="115000"/>
              </a:lnSpc>
              <a:spcBef>
                <a:spcPts val="2100"/>
              </a:spcBef>
              <a:spcAft>
                <a:spcPts val="0"/>
              </a:spcAft>
              <a:buClr>
                <a:srgbClr val="FFFFFF"/>
              </a:buClr>
              <a:buSzPts val="1120"/>
              <a:buChar char="►"/>
              <a:defRPr sz="1900">
                <a:solidFill>
                  <a:srgbClr val="FFFFFF"/>
                </a:solidFill>
              </a:defRPr>
            </a:lvl3pPr>
            <a:lvl4pPr indent="-289560" lvl="3" marL="1828800" rtl="0" algn="l">
              <a:lnSpc>
                <a:spcPct val="115000"/>
              </a:lnSpc>
              <a:spcBef>
                <a:spcPts val="2100"/>
              </a:spcBef>
              <a:spcAft>
                <a:spcPts val="0"/>
              </a:spcAft>
              <a:buClr>
                <a:srgbClr val="FFFFFF"/>
              </a:buClr>
              <a:buSzPts val="960"/>
              <a:buChar char="►"/>
              <a:defRPr sz="1900">
                <a:solidFill>
                  <a:srgbClr val="FFFFFF"/>
                </a:solidFill>
              </a:defRPr>
            </a:lvl4pPr>
            <a:lvl5pPr indent="-289560" lvl="4" marL="2286000" rtl="0" algn="l">
              <a:lnSpc>
                <a:spcPct val="115000"/>
              </a:lnSpc>
              <a:spcBef>
                <a:spcPts val="2100"/>
              </a:spcBef>
              <a:spcAft>
                <a:spcPts val="0"/>
              </a:spcAft>
              <a:buClr>
                <a:srgbClr val="FFFFFF"/>
              </a:buClr>
              <a:buSzPts val="960"/>
              <a:buChar char="►"/>
              <a:defRPr sz="1900">
                <a:solidFill>
                  <a:srgbClr val="FFFFFF"/>
                </a:solidFill>
              </a:defRPr>
            </a:lvl5pPr>
            <a:lvl6pPr indent="-289560" lvl="5" marL="2743200" rtl="0" algn="l">
              <a:lnSpc>
                <a:spcPct val="115000"/>
              </a:lnSpc>
              <a:spcBef>
                <a:spcPts val="2100"/>
              </a:spcBef>
              <a:spcAft>
                <a:spcPts val="0"/>
              </a:spcAft>
              <a:buClr>
                <a:srgbClr val="FFFFFF"/>
              </a:buClr>
              <a:buSzPts val="960"/>
              <a:buChar char="►"/>
              <a:defRPr sz="1900">
                <a:solidFill>
                  <a:srgbClr val="FFFFFF"/>
                </a:solidFill>
              </a:defRPr>
            </a:lvl6pPr>
            <a:lvl7pPr indent="-289560" lvl="6" marL="3200400" rtl="0" algn="l">
              <a:lnSpc>
                <a:spcPct val="115000"/>
              </a:lnSpc>
              <a:spcBef>
                <a:spcPts val="2100"/>
              </a:spcBef>
              <a:spcAft>
                <a:spcPts val="0"/>
              </a:spcAft>
              <a:buClr>
                <a:srgbClr val="FFFFFF"/>
              </a:buClr>
              <a:buSzPts val="960"/>
              <a:buChar char="►"/>
              <a:defRPr sz="1900">
                <a:solidFill>
                  <a:srgbClr val="FFFFFF"/>
                </a:solidFill>
              </a:defRPr>
            </a:lvl7pPr>
            <a:lvl8pPr indent="-289559" lvl="7" marL="3657600" rtl="0" algn="l">
              <a:lnSpc>
                <a:spcPct val="115000"/>
              </a:lnSpc>
              <a:spcBef>
                <a:spcPts val="2100"/>
              </a:spcBef>
              <a:spcAft>
                <a:spcPts val="0"/>
              </a:spcAft>
              <a:buClr>
                <a:srgbClr val="FFFFFF"/>
              </a:buClr>
              <a:buSzPts val="960"/>
              <a:buChar char="►"/>
              <a:defRPr sz="1900">
                <a:solidFill>
                  <a:srgbClr val="FFFFFF"/>
                </a:solidFill>
              </a:defRPr>
            </a:lvl8pPr>
            <a:lvl9pPr indent="-289559" lvl="8" marL="4114800" rtl="0" algn="l">
              <a:lnSpc>
                <a:spcPct val="115000"/>
              </a:lnSpc>
              <a:spcBef>
                <a:spcPts val="2100"/>
              </a:spcBef>
              <a:spcAft>
                <a:spcPts val="2100"/>
              </a:spcAft>
              <a:buClr>
                <a:srgbClr val="FFFFFF"/>
              </a:buClr>
              <a:buSzPts val="960"/>
              <a:buChar char="►"/>
              <a:defRPr sz="1900">
                <a:solidFill>
                  <a:srgbClr val="FFFFFF"/>
                </a:solidFill>
              </a:defRPr>
            </a:lvl9pPr>
          </a:lstStyle>
          <a:p/>
        </p:txBody>
      </p:sp>
      <p:sp>
        <p:nvSpPr>
          <p:cNvPr id="330" name="Google Shape;330;p50"/>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FFFFFF"/>
                </a:solidFill>
              </a:defRPr>
            </a:lvl1pPr>
            <a:lvl2pPr lvl="1" rtl="0" algn="r">
              <a:lnSpc>
                <a:spcPct val="100000"/>
              </a:lnSpc>
              <a:spcAft>
                <a:spcPts val="0"/>
              </a:spcAft>
              <a:buNone/>
              <a:defRPr sz="1300">
                <a:solidFill>
                  <a:srgbClr val="FFFFFF"/>
                </a:solidFill>
              </a:defRPr>
            </a:lvl2pPr>
            <a:lvl3pPr lvl="2" rtl="0" algn="r">
              <a:lnSpc>
                <a:spcPct val="100000"/>
              </a:lnSpc>
              <a:spcAft>
                <a:spcPts val="0"/>
              </a:spcAft>
              <a:buNone/>
              <a:defRPr sz="1300">
                <a:solidFill>
                  <a:srgbClr val="FFFFFF"/>
                </a:solidFill>
              </a:defRPr>
            </a:lvl3pPr>
            <a:lvl4pPr lvl="3" rtl="0" algn="r">
              <a:lnSpc>
                <a:spcPct val="100000"/>
              </a:lnSpc>
              <a:spcAft>
                <a:spcPts val="0"/>
              </a:spcAft>
              <a:buNone/>
              <a:defRPr sz="1300">
                <a:solidFill>
                  <a:srgbClr val="FFFFFF"/>
                </a:solidFill>
              </a:defRPr>
            </a:lvl4pPr>
            <a:lvl5pPr lvl="4" rtl="0" algn="r">
              <a:lnSpc>
                <a:spcPct val="100000"/>
              </a:lnSpc>
              <a:spcAft>
                <a:spcPts val="0"/>
              </a:spcAft>
              <a:buNone/>
              <a:defRPr sz="1300">
                <a:solidFill>
                  <a:srgbClr val="FFFFFF"/>
                </a:solidFill>
              </a:defRPr>
            </a:lvl5pPr>
            <a:lvl6pPr lvl="5" rtl="0" algn="r">
              <a:lnSpc>
                <a:spcPct val="100000"/>
              </a:lnSpc>
              <a:spcAft>
                <a:spcPts val="0"/>
              </a:spcAft>
              <a:buNone/>
              <a:defRPr sz="1300">
                <a:solidFill>
                  <a:srgbClr val="FFFFFF"/>
                </a:solidFill>
              </a:defRPr>
            </a:lvl6pPr>
            <a:lvl7pPr lvl="6" rtl="0" algn="r">
              <a:lnSpc>
                <a:spcPct val="100000"/>
              </a:lnSpc>
              <a:spcAft>
                <a:spcPts val="0"/>
              </a:spcAft>
              <a:buNone/>
              <a:defRPr sz="1300">
                <a:solidFill>
                  <a:srgbClr val="FFFFFF"/>
                </a:solidFill>
              </a:defRPr>
            </a:lvl7pPr>
            <a:lvl8pPr lvl="7" rtl="0" algn="r">
              <a:lnSpc>
                <a:spcPct val="100000"/>
              </a:lnSpc>
              <a:spcAft>
                <a:spcPts val="0"/>
              </a:spcAft>
              <a:buNone/>
              <a:defRPr sz="1300">
                <a:solidFill>
                  <a:srgbClr val="FFFFFF"/>
                </a:solidFill>
              </a:defRPr>
            </a:lvl8pPr>
            <a:lvl9pPr lvl="8" rtl="0"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3" name="Google Shape;63;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4">
  <p:cSld name="AUTOLAYOUT_155">
    <p:bg>
      <p:bgPr>
        <a:solidFill>
          <a:srgbClr val="FFFFFF"/>
        </a:solidFill>
      </p:bgPr>
    </p:bg>
    <p:spTree>
      <p:nvGrpSpPr>
        <p:cNvPr id="331" name="Shape 331"/>
        <p:cNvGrpSpPr/>
        <p:nvPr/>
      </p:nvGrpSpPr>
      <p:grpSpPr>
        <a:xfrm>
          <a:off x="0" y="0"/>
          <a:ext cx="0" cy="0"/>
          <a:chOff x="0" y="0"/>
          <a:chExt cx="0" cy="0"/>
        </a:xfrm>
      </p:grpSpPr>
      <p:sp>
        <p:nvSpPr>
          <p:cNvPr id="332" name="Google Shape;332;p51"/>
          <p:cNvSpPr/>
          <p:nvPr/>
        </p:nvSpPr>
        <p:spPr>
          <a:xfrm>
            <a:off x="10000" y="0"/>
            <a:ext cx="121764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333" name="Google Shape;333;p51"/>
          <p:cNvCxnSpPr/>
          <p:nvPr/>
        </p:nvCxnSpPr>
        <p:spPr>
          <a:xfrm>
            <a:off x="1121800" y="614537"/>
            <a:ext cx="0" cy="5682300"/>
          </a:xfrm>
          <a:prstGeom prst="straightConnector1">
            <a:avLst/>
          </a:prstGeom>
          <a:noFill/>
          <a:ln cap="flat" cmpd="sng" w="38100">
            <a:solidFill>
              <a:srgbClr val="FFFFFF"/>
            </a:solidFill>
            <a:prstDash val="solid"/>
            <a:round/>
            <a:headEnd len="sm" w="sm" type="none"/>
            <a:tailEnd len="sm" w="sm" type="none"/>
          </a:ln>
        </p:spPr>
      </p:cxnSp>
      <p:cxnSp>
        <p:nvCxnSpPr>
          <p:cNvPr id="334" name="Google Shape;334;p51"/>
          <p:cNvCxnSpPr/>
          <p:nvPr/>
        </p:nvCxnSpPr>
        <p:spPr>
          <a:xfrm>
            <a:off x="11116900" y="614537"/>
            <a:ext cx="0" cy="5682300"/>
          </a:xfrm>
          <a:prstGeom prst="straightConnector1">
            <a:avLst/>
          </a:prstGeom>
          <a:noFill/>
          <a:ln cap="flat" cmpd="sng" w="38100">
            <a:solidFill>
              <a:srgbClr val="FFFFFF"/>
            </a:solidFill>
            <a:prstDash val="solid"/>
            <a:round/>
            <a:headEnd len="sm" w="sm" type="none"/>
            <a:tailEnd len="sm" w="sm" type="none"/>
          </a:ln>
        </p:spPr>
      </p:cxnSp>
      <p:sp>
        <p:nvSpPr>
          <p:cNvPr id="335" name="Google Shape;335;p51"/>
          <p:cNvSpPr/>
          <p:nvPr/>
        </p:nvSpPr>
        <p:spPr>
          <a:xfrm rot="-5400000">
            <a:off x="5769600" y="1137967"/>
            <a:ext cx="644100" cy="569700"/>
          </a:xfrm>
          <a:prstGeom prst="hexagon">
            <a:avLst>
              <a:gd fmla="val 28666" name="adj"/>
              <a:gd fmla="val 115470" name="vf"/>
            </a:avLst>
          </a:prstGeom>
          <a:noFill/>
          <a:ln cap="flat" cmpd="sng" w="3810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51"/>
          <p:cNvSpPr txBox="1"/>
          <p:nvPr>
            <p:ph type="ctrTitle"/>
          </p:nvPr>
        </p:nvSpPr>
        <p:spPr>
          <a:xfrm>
            <a:off x="2510833" y="1929667"/>
            <a:ext cx="7201200" cy="26292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343C44"/>
              </a:buClr>
              <a:buSzPts val="4800"/>
              <a:buNone/>
              <a:defRPr b="1" sz="4800">
                <a:solidFill>
                  <a:srgbClr val="343C44"/>
                </a:solidFill>
              </a:defRPr>
            </a:lvl1pPr>
            <a:lvl2pPr lvl="1" rtl="0" algn="ctr">
              <a:lnSpc>
                <a:spcPct val="100000"/>
              </a:lnSpc>
              <a:spcBef>
                <a:spcPts val="0"/>
              </a:spcBef>
              <a:spcAft>
                <a:spcPts val="0"/>
              </a:spcAft>
              <a:buClr>
                <a:srgbClr val="343C44"/>
              </a:buClr>
              <a:buSzPts val="4800"/>
              <a:buNone/>
              <a:defRPr b="1" sz="4800">
                <a:solidFill>
                  <a:srgbClr val="343C44"/>
                </a:solidFill>
              </a:defRPr>
            </a:lvl2pPr>
            <a:lvl3pPr lvl="2" rtl="0" algn="ctr">
              <a:lnSpc>
                <a:spcPct val="100000"/>
              </a:lnSpc>
              <a:spcBef>
                <a:spcPts val="0"/>
              </a:spcBef>
              <a:spcAft>
                <a:spcPts val="0"/>
              </a:spcAft>
              <a:buClr>
                <a:srgbClr val="343C44"/>
              </a:buClr>
              <a:buSzPts val="4800"/>
              <a:buNone/>
              <a:defRPr b="1" sz="4800">
                <a:solidFill>
                  <a:srgbClr val="343C44"/>
                </a:solidFill>
              </a:defRPr>
            </a:lvl3pPr>
            <a:lvl4pPr lvl="3" rtl="0" algn="ctr">
              <a:lnSpc>
                <a:spcPct val="100000"/>
              </a:lnSpc>
              <a:spcBef>
                <a:spcPts val="0"/>
              </a:spcBef>
              <a:spcAft>
                <a:spcPts val="0"/>
              </a:spcAft>
              <a:buClr>
                <a:srgbClr val="343C44"/>
              </a:buClr>
              <a:buSzPts val="4800"/>
              <a:buNone/>
              <a:defRPr b="1" sz="4800">
                <a:solidFill>
                  <a:srgbClr val="343C44"/>
                </a:solidFill>
              </a:defRPr>
            </a:lvl4pPr>
            <a:lvl5pPr lvl="4" rtl="0" algn="ctr">
              <a:lnSpc>
                <a:spcPct val="100000"/>
              </a:lnSpc>
              <a:spcBef>
                <a:spcPts val="0"/>
              </a:spcBef>
              <a:spcAft>
                <a:spcPts val="0"/>
              </a:spcAft>
              <a:buClr>
                <a:srgbClr val="343C44"/>
              </a:buClr>
              <a:buSzPts val="4800"/>
              <a:buNone/>
              <a:defRPr b="1" sz="4800">
                <a:solidFill>
                  <a:srgbClr val="343C44"/>
                </a:solidFill>
              </a:defRPr>
            </a:lvl5pPr>
            <a:lvl6pPr lvl="5" rtl="0" algn="ctr">
              <a:lnSpc>
                <a:spcPct val="100000"/>
              </a:lnSpc>
              <a:spcBef>
                <a:spcPts val="0"/>
              </a:spcBef>
              <a:spcAft>
                <a:spcPts val="0"/>
              </a:spcAft>
              <a:buClr>
                <a:srgbClr val="343C44"/>
              </a:buClr>
              <a:buSzPts val="4800"/>
              <a:buNone/>
              <a:defRPr b="1" sz="4800">
                <a:solidFill>
                  <a:srgbClr val="343C44"/>
                </a:solidFill>
              </a:defRPr>
            </a:lvl6pPr>
            <a:lvl7pPr lvl="6" rtl="0" algn="ctr">
              <a:lnSpc>
                <a:spcPct val="100000"/>
              </a:lnSpc>
              <a:spcBef>
                <a:spcPts val="0"/>
              </a:spcBef>
              <a:spcAft>
                <a:spcPts val="0"/>
              </a:spcAft>
              <a:buClr>
                <a:srgbClr val="343C44"/>
              </a:buClr>
              <a:buSzPts val="4800"/>
              <a:buNone/>
              <a:defRPr b="1" sz="4800">
                <a:solidFill>
                  <a:srgbClr val="343C44"/>
                </a:solidFill>
              </a:defRPr>
            </a:lvl7pPr>
            <a:lvl8pPr lvl="7" rtl="0" algn="ctr">
              <a:lnSpc>
                <a:spcPct val="100000"/>
              </a:lnSpc>
              <a:spcBef>
                <a:spcPts val="0"/>
              </a:spcBef>
              <a:spcAft>
                <a:spcPts val="0"/>
              </a:spcAft>
              <a:buClr>
                <a:srgbClr val="343C44"/>
              </a:buClr>
              <a:buSzPts val="4800"/>
              <a:buNone/>
              <a:defRPr b="1" sz="4800">
                <a:solidFill>
                  <a:srgbClr val="343C44"/>
                </a:solidFill>
              </a:defRPr>
            </a:lvl8pPr>
            <a:lvl9pPr lvl="8" rtl="0" algn="ctr">
              <a:lnSpc>
                <a:spcPct val="100000"/>
              </a:lnSpc>
              <a:spcBef>
                <a:spcPts val="0"/>
              </a:spcBef>
              <a:spcAft>
                <a:spcPts val="0"/>
              </a:spcAft>
              <a:buClr>
                <a:srgbClr val="343C44"/>
              </a:buClr>
              <a:buSzPts val="4800"/>
              <a:buNone/>
              <a:defRPr b="1" sz="4800">
                <a:solidFill>
                  <a:srgbClr val="343C44"/>
                </a:solidFill>
              </a:defRPr>
            </a:lvl9pPr>
          </a:lstStyle>
          <a:p/>
        </p:txBody>
      </p:sp>
      <p:sp>
        <p:nvSpPr>
          <p:cNvPr id="337" name="Google Shape;337;p51"/>
          <p:cNvSpPr txBox="1"/>
          <p:nvPr>
            <p:ph idx="1" type="subTitle"/>
          </p:nvPr>
        </p:nvSpPr>
        <p:spPr>
          <a:xfrm>
            <a:off x="3239800" y="4658200"/>
            <a:ext cx="5716800" cy="10509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1000"/>
              </a:spcBef>
              <a:spcAft>
                <a:spcPts val="0"/>
              </a:spcAft>
              <a:buClr>
                <a:srgbClr val="FFFFFF"/>
              </a:buClr>
              <a:buSzPts val="2400"/>
              <a:buNone/>
              <a:defRPr sz="2400">
                <a:solidFill>
                  <a:srgbClr val="FFFFFF"/>
                </a:solidFill>
              </a:defRPr>
            </a:lvl1pPr>
            <a:lvl2pPr lvl="1" rtl="0" algn="ctr">
              <a:lnSpc>
                <a:spcPct val="100000"/>
              </a:lnSpc>
              <a:spcBef>
                <a:spcPts val="1000"/>
              </a:spcBef>
              <a:spcAft>
                <a:spcPts val="0"/>
              </a:spcAft>
              <a:buClr>
                <a:srgbClr val="FFFFFF"/>
              </a:buClr>
              <a:buSzPts val="2400"/>
              <a:buNone/>
              <a:defRPr sz="2400">
                <a:solidFill>
                  <a:srgbClr val="FFFFFF"/>
                </a:solidFill>
              </a:defRPr>
            </a:lvl2pPr>
            <a:lvl3pPr lvl="2" rtl="0" algn="ctr">
              <a:lnSpc>
                <a:spcPct val="100000"/>
              </a:lnSpc>
              <a:spcBef>
                <a:spcPts val="1000"/>
              </a:spcBef>
              <a:spcAft>
                <a:spcPts val="0"/>
              </a:spcAft>
              <a:buClr>
                <a:srgbClr val="FFFFFF"/>
              </a:buClr>
              <a:buSzPts val="2400"/>
              <a:buNone/>
              <a:defRPr sz="2400">
                <a:solidFill>
                  <a:srgbClr val="FFFFFF"/>
                </a:solidFill>
              </a:defRPr>
            </a:lvl3pPr>
            <a:lvl4pPr lvl="3" rtl="0" algn="ctr">
              <a:lnSpc>
                <a:spcPct val="100000"/>
              </a:lnSpc>
              <a:spcBef>
                <a:spcPts val="1000"/>
              </a:spcBef>
              <a:spcAft>
                <a:spcPts val="0"/>
              </a:spcAft>
              <a:buClr>
                <a:srgbClr val="FFFFFF"/>
              </a:buClr>
              <a:buSzPts val="2400"/>
              <a:buNone/>
              <a:defRPr sz="2400">
                <a:solidFill>
                  <a:srgbClr val="FFFFFF"/>
                </a:solidFill>
              </a:defRPr>
            </a:lvl4pPr>
            <a:lvl5pPr lvl="4" rtl="0" algn="ctr">
              <a:lnSpc>
                <a:spcPct val="100000"/>
              </a:lnSpc>
              <a:spcBef>
                <a:spcPts val="1000"/>
              </a:spcBef>
              <a:spcAft>
                <a:spcPts val="0"/>
              </a:spcAft>
              <a:buClr>
                <a:srgbClr val="FFFFFF"/>
              </a:buClr>
              <a:buSzPts val="2400"/>
              <a:buNone/>
              <a:defRPr sz="2400">
                <a:solidFill>
                  <a:srgbClr val="FFFFFF"/>
                </a:solidFill>
              </a:defRPr>
            </a:lvl5pPr>
            <a:lvl6pPr lvl="5" rtl="0" algn="ctr">
              <a:lnSpc>
                <a:spcPct val="100000"/>
              </a:lnSpc>
              <a:spcBef>
                <a:spcPts val="1000"/>
              </a:spcBef>
              <a:spcAft>
                <a:spcPts val="0"/>
              </a:spcAft>
              <a:buClr>
                <a:srgbClr val="FFFFFF"/>
              </a:buClr>
              <a:buSzPts val="2400"/>
              <a:buNone/>
              <a:defRPr sz="2400">
                <a:solidFill>
                  <a:srgbClr val="FFFFFF"/>
                </a:solidFill>
              </a:defRPr>
            </a:lvl6pPr>
            <a:lvl7pPr lvl="6" rtl="0" algn="ctr">
              <a:lnSpc>
                <a:spcPct val="100000"/>
              </a:lnSpc>
              <a:spcBef>
                <a:spcPts val="1000"/>
              </a:spcBef>
              <a:spcAft>
                <a:spcPts val="0"/>
              </a:spcAft>
              <a:buClr>
                <a:srgbClr val="FFFFFF"/>
              </a:buClr>
              <a:buSzPts val="2400"/>
              <a:buNone/>
              <a:defRPr sz="2400">
                <a:solidFill>
                  <a:srgbClr val="FFFFFF"/>
                </a:solidFill>
              </a:defRPr>
            </a:lvl7pPr>
            <a:lvl8pPr lvl="7" rtl="0" algn="ctr">
              <a:lnSpc>
                <a:spcPct val="100000"/>
              </a:lnSpc>
              <a:spcBef>
                <a:spcPts val="1000"/>
              </a:spcBef>
              <a:spcAft>
                <a:spcPts val="0"/>
              </a:spcAft>
              <a:buClr>
                <a:srgbClr val="FFFFFF"/>
              </a:buClr>
              <a:buSzPts val="2400"/>
              <a:buNone/>
              <a:defRPr sz="2400">
                <a:solidFill>
                  <a:srgbClr val="FFFFFF"/>
                </a:solidFill>
              </a:defRPr>
            </a:lvl8pPr>
            <a:lvl9pPr lvl="8" rtl="0" algn="ctr">
              <a:lnSpc>
                <a:spcPct val="100000"/>
              </a:lnSpc>
              <a:spcBef>
                <a:spcPts val="1000"/>
              </a:spcBef>
              <a:spcAft>
                <a:spcPts val="0"/>
              </a:spcAft>
              <a:buClr>
                <a:srgbClr val="FFFFFF"/>
              </a:buClr>
              <a:buSzPts val="2400"/>
              <a:buNone/>
              <a:defRPr sz="2400">
                <a:solidFill>
                  <a:srgbClr val="FFFFFF"/>
                </a:solidFill>
              </a:defRPr>
            </a:lvl9pPr>
          </a:lstStyle>
          <a:p/>
        </p:txBody>
      </p:sp>
      <p:sp>
        <p:nvSpPr>
          <p:cNvPr id="338" name="Google Shape;338;p5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434343"/>
                </a:solidFill>
              </a:defRPr>
            </a:lvl1pPr>
            <a:lvl2pPr lvl="1" rtl="0" algn="r">
              <a:lnSpc>
                <a:spcPct val="100000"/>
              </a:lnSpc>
              <a:spcAft>
                <a:spcPts val="0"/>
              </a:spcAft>
              <a:buNone/>
              <a:defRPr sz="1300">
                <a:solidFill>
                  <a:srgbClr val="434343"/>
                </a:solidFill>
              </a:defRPr>
            </a:lvl2pPr>
            <a:lvl3pPr lvl="2" rtl="0" algn="r">
              <a:lnSpc>
                <a:spcPct val="100000"/>
              </a:lnSpc>
              <a:spcAft>
                <a:spcPts val="0"/>
              </a:spcAft>
              <a:buNone/>
              <a:defRPr sz="1300">
                <a:solidFill>
                  <a:srgbClr val="434343"/>
                </a:solidFill>
              </a:defRPr>
            </a:lvl3pPr>
            <a:lvl4pPr lvl="3" rtl="0" algn="r">
              <a:lnSpc>
                <a:spcPct val="100000"/>
              </a:lnSpc>
              <a:spcAft>
                <a:spcPts val="0"/>
              </a:spcAft>
              <a:buNone/>
              <a:defRPr sz="1300">
                <a:solidFill>
                  <a:srgbClr val="434343"/>
                </a:solidFill>
              </a:defRPr>
            </a:lvl4pPr>
            <a:lvl5pPr lvl="4" rtl="0" algn="r">
              <a:lnSpc>
                <a:spcPct val="100000"/>
              </a:lnSpc>
              <a:spcAft>
                <a:spcPts val="0"/>
              </a:spcAft>
              <a:buNone/>
              <a:defRPr sz="1300">
                <a:solidFill>
                  <a:srgbClr val="434343"/>
                </a:solidFill>
              </a:defRPr>
            </a:lvl5pPr>
            <a:lvl6pPr lvl="5" rtl="0" algn="r">
              <a:lnSpc>
                <a:spcPct val="100000"/>
              </a:lnSpc>
              <a:spcAft>
                <a:spcPts val="0"/>
              </a:spcAft>
              <a:buNone/>
              <a:defRPr sz="1300">
                <a:solidFill>
                  <a:srgbClr val="434343"/>
                </a:solidFill>
              </a:defRPr>
            </a:lvl6pPr>
            <a:lvl7pPr lvl="6" rtl="0" algn="r">
              <a:lnSpc>
                <a:spcPct val="100000"/>
              </a:lnSpc>
              <a:spcAft>
                <a:spcPts val="0"/>
              </a:spcAft>
              <a:buNone/>
              <a:defRPr sz="1300">
                <a:solidFill>
                  <a:srgbClr val="434343"/>
                </a:solidFill>
              </a:defRPr>
            </a:lvl7pPr>
            <a:lvl8pPr lvl="7" rtl="0" algn="r">
              <a:lnSpc>
                <a:spcPct val="100000"/>
              </a:lnSpc>
              <a:spcAft>
                <a:spcPts val="0"/>
              </a:spcAft>
              <a:buNone/>
              <a:defRPr sz="1300">
                <a:solidFill>
                  <a:srgbClr val="434343"/>
                </a:solidFill>
              </a:defRPr>
            </a:lvl8pPr>
            <a:lvl9pPr lvl="8" rtl="0" algn="r">
              <a:lnSpc>
                <a:spcPct val="100000"/>
              </a:lnSpc>
              <a:spcAft>
                <a:spcPts val="0"/>
              </a:spcAft>
              <a:buNone/>
              <a:defRPr sz="1300">
                <a:solidFill>
                  <a:srgbClr val="434343"/>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56">
    <p:bg>
      <p:bgPr>
        <a:solidFill>
          <a:srgbClr val="FFFFFF"/>
        </a:solidFill>
      </p:bgPr>
    </p:bg>
    <p:spTree>
      <p:nvGrpSpPr>
        <p:cNvPr id="339" name="Shape 339"/>
        <p:cNvGrpSpPr/>
        <p:nvPr/>
      </p:nvGrpSpPr>
      <p:grpSpPr>
        <a:xfrm>
          <a:off x="0" y="0"/>
          <a:ext cx="0" cy="0"/>
          <a:chOff x="0" y="0"/>
          <a:chExt cx="0" cy="0"/>
        </a:xfrm>
      </p:grpSpPr>
      <p:sp>
        <p:nvSpPr>
          <p:cNvPr id="340" name="Google Shape;340;p52"/>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52"/>
          <p:cNvSpPr/>
          <p:nvPr/>
        </p:nvSpPr>
        <p:spPr>
          <a:xfrm>
            <a:off x="2854400" y="5042501"/>
            <a:ext cx="6483300" cy="1656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52"/>
          <p:cNvSpPr/>
          <p:nvPr/>
        </p:nvSpPr>
        <p:spPr>
          <a:xfrm>
            <a:off x="2854400" y="1649883"/>
            <a:ext cx="6483300" cy="1656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52"/>
          <p:cNvSpPr txBox="1"/>
          <p:nvPr>
            <p:ph type="title"/>
          </p:nvPr>
        </p:nvSpPr>
        <p:spPr>
          <a:xfrm>
            <a:off x="2854400" y="2174000"/>
            <a:ext cx="6483300" cy="2510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Clr>
                <a:srgbClr val="0D47A1"/>
              </a:buClr>
              <a:buSzPts val="5300"/>
              <a:buNone/>
              <a:defRPr b="1" sz="5300">
                <a:solidFill>
                  <a:srgbClr val="DFEEC1"/>
                </a:solidFill>
              </a:defRPr>
            </a:lvl1pPr>
            <a:lvl2pPr lvl="1" rtl="0" algn="ctr">
              <a:lnSpc>
                <a:spcPct val="100000"/>
              </a:lnSpc>
              <a:spcBef>
                <a:spcPts val="0"/>
              </a:spcBef>
              <a:spcAft>
                <a:spcPts val="0"/>
              </a:spcAft>
              <a:buClr>
                <a:srgbClr val="0D47A1"/>
              </a:buClr>
              <a:buSzPts val="5300"/>
              <a:buNone/>
              <a:defRPr b="1" sz="5300">
                <a:solidFill>
                  <a:srgbClr val="DFEEC1"/>
                </a:solidFill>
              </a:defRPr>
            </a:lvl2pPr>
            <a:lvl3pPr lvl="2" rtl="0" algn="ctr">
              <a:lnSpc>
                <a:spcPct val="100000"/>
              </a:lnSpc>
              <a:spcBef>
                <a:spcPts val="0"/>
              </a:spcBef>
              <a:spcAft>
                <a:spcPts val="0"/>
              </a:spcAft>
              <a:buClr>
                <a:srgbClr val="0D47A1"/>
              </a:buClr>
              <a:buSzPts val="5300"/>
              <a:buNone/>
              <a:defRPr b="1" sz="5300">
                <a:solidFill>
                  <a:srgbClr val="DFEEC1"/>
                </a:solidFill>
              </a:defRPr>
            </a:lvl3pPr>
            <a:lvl4pPr lvl="3" rtl="0" algn="ctr">
              <a:lnSpc>
                <a:spcPct val="100000"/>
              </a:lnSpc>
              <a:spcBef>
                <a:spcPts val="0"/>
              </a:spcBef>
              <a:spcAft>
                <a:spcPts val="0"/>
              </a:spcAft>
              <a:buClr>
                <a:srgbClr val="0D47A1"/>
              </a:buClr>
              <a:buSzPts val="5300"/>
              <a:buNone/>
              <a:defRPr b="1" sz="5300">
                <a:solidFill>
                  <a:srgbClr val="DFEEC1"/>
                </a:solidFill>
              </a:defRPr>
            </a:lvl4pPr>
            <a:lvl5pPr lvl="4" rtl="0" algn="ctr">
              <a:lnSpc>
                <a:spcPct val="100000"/>
              </a:lnSpc>
              <a:spcBef>
                <a:spcPts val="0"/>
              </a:spcBef>
              <a:spcAft>
                <a:spcPts val="0"/>
              </a:spcAft>
              <a:buClr>
                <a:srgbClr val="0D47A1"/>
              </a:buClr>
              <a:buSzPts val="5300"/>
              <a:buNone/>
              <a:defRPr b="1" sz="5300">
                <a:solidFill>
                  <a:srgbClr val="DFEEC1"/>
                </a:solidFill>
              </a:defRPr>
            </a:lvl5pPr>
            <a:lvl6pPr lvl="5" rtl="0" algn="ctr">
              <a:lnSpc>
                <a:spcPct val="100000"/>
              </a:lnSpc>
              <a:spcBef>
                <a:spcPts val="0"/>
              </a:spcBef>
              <a:spcAft>
                <a:spcPts val="0"/>
              </a:spcAft>
              <a:buClr>
                <a:srgbClr val="0D47A1"/>
              </a:buClr>
              <a:buSzPts val="5300"/>
              <a:buNone/>
              <a:defRPr b="1" sz="5300">
                <a:solidFill>
                  <a:srgbClr val="DFEEC1"/>
                </a:solidFill>
              </a:defRPr>
            </a:lvl6pPr>
            <a:lvl7pPr lvl="6" rtl="0" algn="ctr">
              <a:lnSpc>
                <a:spcPct val="100000"/>
              </a:lnSpc>
              <a:spcBef>
                <a:spcPts val="0"/>
              </a:spcBef>
              <a:spcAft>
                <a:spcPts val="0"/>
              </a:spcAft>
              <a:buClr>
                <a:srgbClr val="0D47A1"/>
              </a:buClr>
              <a:buSzPts val="5300"/>
              <a:buNone/>
              <a:defRPr b="1" sz="5300">
                <a:solidFill>
                  <a:srgbClr val="DFEEC1"/>
                </a:solidFill>
              </a:defRPr>
            </a:lvl7pPr>
            <a:lvl8pPr lvl="7" rtl="0" algn="ctr">
              <a:lnSpc>
                <a:spcPct val="100000"/>
              </a:lnSpc>
              <a:spcBef>
                <a:spcPts val="0"/>
              </a:spcBef>
              <a:spcAft>
                <a:spcPts val="0"/>
              </a:spcAft>
              <a:buClr>
                <a:srgbClr val="0D47A1"/>
              </a:buClr>
              <a:buSzPts val="5300"/>
              <a:buNone/>
              <a:defRPr b="1" sz="5300">
                <a:solidFill>
                  <a:srgbClr val="DFEEC1"/>
                </a:solidFill>
              </a:defRPr>
            </a:lvl8pPr>
            <a:lvl9pPr lvl="8" rtl="0" algn="ctr">
              <a:lnSpc>
                <a:spcPct val="100000"/>
              </a:lnSpc>
              <a:spcBef>
                <a:spcPts val="0"/>
              </a:spcBef>
              <a:spcAft>
                <a:spcPts val="0"/>
              </a:spcAft>
              <a:buClr>
                <a:srgbClr val="0D47A1"/>
              </a:buClr>
              <a:buSzPts val="5300"/>
              <a:buNone/>
              <a:defRPr b="1" sz="5300">
                <a:solidFill>
                  <a:srgbClr val="DFEEC1"/>
                </a:solidFill>
              </a:defRPr>
            </a:lvl9pPr>
          </a:lstStyle>
          <a:p/>
        </p:txBody>
      </p:sp>
      <p:sp>
        <p:nvSpPr>
          <p:cNvPr id="344" name="Google Shape;344;p52"/>
          <p:cNvSpPr txBox="1"/>
          <p:nvPr>
            <p:ph idx="12" type="sldNum"/>
          </p:nvPr>
        </p:nvSpPr>
        <p:spPr>
          <a:xfrm>
            <a:off x="11330666" y="6251679"/>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DFEEC1"/>
                </a:solidFill>
              </a:defRPr>
            </a:lvl1pPr>
            <a:lvl2pPr lvl="1" rtl="0" algn="r">
              <a:lnSpc>
                <a:spcPct val="100000"/>
              </a:lnSpc>
              <a:spcAft>
                <a:spcPts val="0"/>
              </a:spcAft>
              <a:buNone/>
              <a:defRPr sz="1300">
                <a:solidFill>
                  <a:srgbClr val="DFEEC1"/>
                </a:solidFill>
              </a:defRPr>
            </a:lvl2pPr>
            <a:lvl3pPr lvl="2" rtl="0" algn="r">
              <a:lnSpc>
                <a:spcPct val="100000"/>
              </a:lnSpc>
              <a:spcAft>
                <a:spcPts val="0"/>
              </a:spcAft>
              <a:buNone/>
              <a:defRPr sz="1300">
                <a:solidFill>
                  <a:srgbClr val="DFEEC1"/>
                </a:solidFill>
              </a:defRPr>
            </a:lvl3pPr>
            <a:lvl4pPr lvl="3" rtl="0" algn="r">
              <a:lnSpc>
                <a:spcPct val="100000"/>
              </a:lnSpc>
              <a:spcAft>
                <a:spcPts val="0"/>
              </a:spcAft>
              <a:buNone/>
              <a:defRPr sz="1300">
                <a:solidFill>
                  <a:srgbClr val="DFEEC1"/>
                </a:solidFill>
              </a:defRPr>
            </a:lvl4pPr>
            <a:lvl5pPr lvl="4" rtl="0" algn="r">
              <a:lnSpc>
                <a:spcPct val="100000"/>
              </a:lnSpc>
              <a:spcAft>
                <a:spcPts val="0"/>
              </a:spcAft>
              <a:buNone/>
              <a:defRPr sz="1300">
                <a:solidFill>
                  <a:srgbClr val="DFEEC1"/>
                </a:solidFill>
              </a:defRPr>
            </a:lvl5pPr>
            <a:lvl6pPr lvl="5" rtl="0" algn="r">
              <a:lnSpc>
                <a:spcPct val="100000"/>
              </a:lnSpc>
              <a:spcAft>
                <a:spcPts val="0"/>
              </a:spcAft>
              <a:buNone/>
              <a:defRPr sz="1300">
                <a:solidFill>
                  <a:srgbClr val="DFEEC1"/>
                </a:solidFill>
              </a:defRPr>
            </a:lvl6pPr>
            <a:lvl7pPr lvl="6" rtl="0" algn="r">
              <a:lnSpc>
                <a:spcPct val="100000"/>
              </a:lnSpc>
              <a:spcAft>
                <a:spcPts val="0"/>
              </a:spcAft>
              <a:buNone/>
              <a:defRPr sz="1300">
                <a:solidFill>
                  <a:srgbClr val="DFEEC1"/>
                </a:solidFill>
              </a:defRPr>
            </a:lvl7pPr>
            <a:lvl8pPr lvl="7" rtl="0" algn="r">
              <a:lnSpc>
                <a:spcPct val="100000"/>
              </a:lnSpc>
              <a:spcAft>
                <a:spcPts val="0"/>
              </a:spcAft>
              <a:buNone/>
              <a:defRPr sz="1300">
                <a:solidFill>
                  <a:srgbClr val="DFEEC1"/>
                </a:solidFill>
              </a:defRPr>
            </a:lvl8pPr>
            <a:lvl9pPr lvl="8" rtl="0" algn="r">
              <a:lnSpc>
                <a:spcPct val="100000"/>
              </a:lnSpc>
              <a:spcAft>
                <a:spcPts val="0"/>
              </a:spcAft>
              <a:buNone/>
              <a:defRPr sz="1300">
                <a:solidFill>
                  <a:srgbClr val="DFEEC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158">
    <p:bg>
      <p:bgPr>
        <a:solidFill>
          <a:srgbClr val="FFFFFF"/>
        </a:solidFill>
      </p:bgPr>
    </p:bg>
    <p:spTree>
      <p:nvGrpSpPr>
        <p:cNvPr id="345" name="Shape 345"/>
        <p:cNvGrpSpPr/>
        <p:nvPr/>
      </p:nvGrpSpPr>
      <p:grpSpPr>
        <a:xfrm>
          <a:off x="0" y="0"/>
          <a:ext cx="0" cy="0"/>
          <a:chOff x="0" y="0"/>
          <a:chExt cx="0" cy="0"/>
        </a:xfrm>
      </p:grpSpPr>
      <p:sp>
        <p:nvSpPr>
          <p:cNvPr id="346" name="Google Shape;346;p53"/>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53"/>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53"/>
          <p:cNvSpPr/>
          <p:nvPr/>
        </p:nvSpPr>
        <p:spPr>
          <a:xfrm>
            <a:off x="273624"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53"/>
          <p:cNvSpPr/>
          <p:nvPr/>
        </p:nvSpPr>
        <p:spPr>
          <a:xfrm>
            <a:off x="273624" y="268390"/>
            <a:ext cx="545100" cy="5091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53"/>
          <p:cNvSpPr/>
          <p:nvPr/>
        </p:nvSpPr>
        <p:spPr>
          <a:xfrm>
            <a:off x="134509"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53"/>
          <p:cNvSpPr/>
          <p:nvPr/>
        </p:nvSpPr>
        <p:spPr>
          <a:xfrm>
            <a:off x="134509" y="268390"/>
            <a:ext cx="545100" cy="509100"/>
          </a:xfrm>
          <a:prstGeom prst="flowChartDelay">
            <a:avLst/>
          </a:prstGeom>
          <a:solidFill>
            <a:srgbClr val="FFFFFF">
              <a:alpha val="188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53"/>
          <p:cNvSpPr/>
          <p:nvPr/>
        </p:nvSpPr>
        <p:spPr>
          <a:xfrm>
            <a:off x="425"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53"/>
          <p:cNvSpPr/>
          <p:nvPr/>
        </p:nvSpPr>
        <p:spPr>
          <a:xfrm>
            <a:off x="425" y="268390"/>
            <a:ext cx="545100" cy="509100"/>
          </a:xfrm>
          <a:prstGeom prst="flowChartDelay">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53"/>
          <p:cNvSpPr txBox="1"/>
          <p:nvPr>
            <p:ph type="title"/>
          </p:nvPr>
        </p:nvSpPr>
        <p:spPr>
          <a:xfrm>
            <a:off x="311467" y="1106067"/>
            <a:ext cx="3421500" cy="1190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355" name="Google Shape;355;p53"/>
          <p:cNvSpPr txBox="1"/>
          <p:nvPr>
            <p:ph idx="1" type="body"/>
          </p:nvPr>
        </p:nvSpPr>
        <p:spPr>
          <a:xfrm>
            <a:off x="311467" y="2397733"/>
            <a:ext cx="3421500" cy="39696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lt1"/>
              </a:buClr>
              <a:buSzPts val="1900"/>
              <a:buChar char="►"/>
              <a:defRPr sz="1900">
                <a:solidFill>
                  <a:schemeClr val="lt1"/>
                </a:solidFill>
              </a:defRPr>
            </a:lvl1pPr>
            <a:lvl2pPr indent="-330200" lvl="1" marL="914400" rtl="0" algn="l">
              <a:lnSpc>
                <a:spcPct val="115000"/>
              </a:lnSpc>
              <a:spcBef>
                <a:spcPts val="2100"/>
              </a:spcBef>
              <a:spcAft>
                <a:spcPts val="0"/>
              </a:spcAft>
              <a:buClr>
                <a:schemeClr val="lt1"/>
              </a:buClr>
              <a:buSzPts val="1600"/>
              <a:buChar char="►"/>
              <a:defRPr sz="1600">
                <a:solidFill>
                  <a:schemeClr val="lt1"/>
                </a:solidFill>
              </a:defRPr>
            </a:lvl2pPr>
            <a:lvl3pPr indent="-330200" lvl="2" marL="1371600" rtl="0" algn="l">
              <a:lnSpc>
                <a:spcPct val="115000"/>
              </a:lnSpc>
              <a:spcBef>
                <a:spcPts val="2100"/>
              </a:spcBef>
              <a:spcAft>
                <a:spcPts val="0"/>
              </a:spcAft>
              <a:buClr>
                <a:schemeClr val="lt1"/>
              </a:buClr>
              <a:buSzPts val="1600"/>
              <a:buChar char="►"/>
              <a:defRPr sz="1600">
                <a:solidFill>
                  <a:schemeClr val="lt1"/>
                </a:solidFill>
              </a:defRPr>
            </a:lvl3pPr>
            <a:lvl4pPr indent="-330200" lvl="3" marL="1828800" rtl="0" algn="l">
              <a:lnSpc>
                <a:spcPct val="115000"/>
              </a:lnSpc>
              <a:spcBef>
                <a:spcPts val="2100"/>
              </a:spcBef>
              <a:spcAft>
                <a:spcPts val="0"/>
              </a:spcAft>
              <a:buClr>
                <a:schemeClr val="lt1"/>
              </a:buClr>
              <a:buSzPts val="1600"/>
              <a:buChar char="►"/>
              <a:defRPr sz="1600">
                <a:solidFill>
                  <a:schemeClr val="lt1"/>
                </a:solidFill>
              </a:defRPr>
            </a:lvl4pPr>
            <a:lvl5pPr indent="-330200" lvl="4" marL="2286000" rtl="0" algn="l">
              <a:lnSpc>
                <a:spcPct val="115000"/>
              </a:lnSpc>
              <a:spcBef>
                <a:spcPts val="2100"/>
              </a:spcBef>
              <a:spcAft>
                <a:spcPts val="0"/>
              </a:spcAft>
              <a:buClr>
                <a:schemeClr val="lt1"/>
              </a:buClr>
              <a:buSzPts val="1600"/>
              <a:buChar char="►"/>
              <a:defRPr sz="1600">
                <a:solidFill>
                  <a:schemeClr val="lt1"/>
                </a:solidFill>
              </a:defRPr>
            </a:lvl5pPr>
            <a:lvl6pPr indent="-330200" lvl="5" marL="2743200" rtl="0" algn="l">
              <a:lnSpc>
                <a:spcPct val="115000"/>
              </a:lnSpc>
              <a:spcBef>
                <a:spcPts val="2100"/>
              </a:spcBef>
              <a:spcAft>
                <a:spcPts val="0"/>
              </a:spcAft>
              <a:buClr>
                <a:schemeClr val="lt1"/>
              </a:buClr>
              <a:buSzPts val="1600"/>
              <a:buChar char="►"/>
              <a:defRPr sz="1600">
                <a:solidFill>
                  <a:schemeClr val="lt1"/>
                </a:solidFill>
              </a:defRPr>
            </a:lvl6pPr>
            <a:lvl7pPr indent="-330200" lvl="6" marL="3200400" rtl="0" algn="l">
              <a:lnSpc>
                <a:spcPct val="115000"/>
              </a:lnSpc>
              <a:spcBef>
                <a:spcPts val="2100"/>
              </a:spcBef>
              <a:spcAft>
                <a:spcPts val="0"/>
              </a:spcAft>
              <a:buClr>
                <a:schemeClr val="lt1"/>
              </a:buClr>
              <a:buSzPts val="1600"/>
              <a:buChar char="►"/>
              <a:defRPr sz="1600">
                <a:solidFill>
                  <a:schemeClr val="lt1"/>
                </a:solidFill>
              </a:defRPr>
            </a:lvl7pPr>
            <a:lvl8pPr indent="-330200" lvl="7" marL="3657600" rtl="0" algn="l">
              <a:lnSpc>
                <a:spcPct val="115000"/>
              </a:lnSpc>
              <a:spcBef>
                <a:spcPts val="2100"/>
              </a:spcBef>
              <a:spcAft>
                <a:spcPts val="0"/>
              </a:spcAft>
              <a:buClr>
                <a:schemeClr val="lt1"/>
              </a:buClr>
              <a:buSzPts val="1600"/>
              <a:buChar char="►"/>
              <a:defRPr sz="1600">
                <a:solidFill>
                  <a:schemeClr val="lt1"/>
                </a:solidFill>
              </a:defRPr>
            </a:lvl8pPr>
            <a:lvl9pPr indent="-330200" lvl="8" marL="4114800" rtl="0" algn="l">
              <a:lnSpc>
                <a:spcPct val="115000"/>
              </a:lnSpc>
              <a:spcBef>
                <a:spcPts val="2100"/>
              </a:spcBef>
              <a:spcAft>
                <a:spcPts val="2100"/>
              </a:spcAft>
              <a:buClr>
                <a:schemeClr val="lt1"/>
              </a:buClr>
              <a:buSzPts val="1600"/>
              <a:buChar char="►"/>
              <a:defRPr sz="1600">
                <a:solidFill>
                  <a:schemeClr val="lt1"/>
                </a:solidFill>
              </a:defRPr>
            </a:lvl9pPr>
          </a:lstStyle>
          <a:p/>
        </p:txBody>
      </p:sp>
      <p:sp>
        <p:nvSpPr>
          <p:cNvPr id="356" name="Google Shape;356;p5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6">
  <p:cSld name="AUTOLAYOUT_159">
    <p:bg>
      <p:bgPr>
        <a:solidFill>
          <a:srgbClr val="FFFFFF"/>
        </a:solidFill>
      </p:bgPr>
    </p:bg>
    <p:spTree>
      <p:nvGrpSpPr>
        <p:cNvPr id="357" name="Shape 357"/>
        <p:cNvGrpSpPr/>
        <p:nvPr/>
      </p:nvGrpSpPr>
      <p:grpSpPr>
        <a:xfrm>
          <a:off x="0" y="0"/>
          <a:ext cx="0" cy="0"/>
          <a:chOff x="0" y="0"/>
          <a:chExt cx="0" cy="0"/>
        </a:xfrm>
      </p:grpSpPr>
      <p:sp>
        <p:nvSpPr>
          <p:cNvPr id="358" name="Google Shape;358;p54"/>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54"/>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54"/>
          <p:cNvSpPr/>
          <p:nvPr/>
        </p:nvSpPr>
        <p:spPr>
          <a:xfrm>
            <a:off x="273624"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54"/>
          <p:cNvSpPr/>
          <p:nvPr/>
        </p:nvSpPr>
        <p:spPr>
          <a:xfrm>
            <a:off x="273624" y="268390"/>
            <a:ext cx="545100" cy="5091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54"/>
          <p:cNvSpPr/>
          <p:nvPr/>
        </p:nvSpPr>
        <p:spPr>
          <a:xfrm>
            <a:off x="134509"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 name="Google Shape;363;p54"/>
          <p:cNvSpPr/>
          <p:nvPr/>
        </p:nvSpPr>
        <p:spPr>
          <a:xfrm>
            <a:off x="134509" y="268390"/>
            <a:ext cx="545100" cy="509100"/>
          </a:xfrm>
          <a:prstGeom prst="flowChartDelay">
            <a:avLst/>
          </a:prstGeom>
          <a:solidFill>
            <a:srgbClr val="FFFFFF">
              <a:alpha val="188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 name="Google Shape;364;p54"/>
          <p:cNvSpPr/>
          <p:nvPr/>
        </p:nvSpPr>
        <p:spPr>
          <a:xfrm>
            <a:off x="425"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 name="Google Shape;365;p54"/>
          <p:cNvSpPr/>
          <p:nvPr/>
        </p:nvSpPr>
        <p:spPr>
          <a:xfrm>
            <a:off x="425" y="268390"/>
            <a:ext cx="545100" cy="509100"/>
          </a:xfrm>
          <a:prstGeom prst="flowChartDelay">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 name="Google Shape;366;p54"/>
          <p:cNvSpPr txBox="1"/>
          <p:nvPr>
            <p:ph type="title"/>
          </p:nvPr>
        </p:nvSpPr>
        <p:spPr>
          <a:xfrm>
            <a:off x="311467" y="1106067"/>
            <a:ext cx="3421500" cy="1190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367" name="Google Shape;367;p54"/>
          <p:cNvSpPr txBox="1"/>
          <p:nvPr>
            <p:ph idx="1" type="body"/>
          </p:nvPr>
        </p:nvSpPr>
        <p:spPr>
          <a:xfrm>
            <a:off x="311467" y="2397733"/>
            <a:ext cx="3421500" cy="39696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lt1"/>
              </a:buClr>
              <a:buSzPts val="1900"/>
              <a:buChar char="►"/>
              <a:defRPr sz="1900">
                <a:solidFill>
                  <a:schemeClr val="lt1"/>
                </a:solidFill>
              </a:defRPr>
            </a:lvl1pPr>
            <a:lvl2pPr indent="-330200" lvl="1" marL="914400" rtl="0" algn="l">
              <a:lnSpc>
                <a:spcPct val="115000"/>
              </a:lnSpc>
              <a:spcBef>
                <a:spcPts val="2100"/>
              </a:spcBef>
              <a:spcAft>
                <a:spcPts val="0"/>
              </a:spcAft>
              <a:buClr>
                <a:schemeClr val="lt1"/>
              </a:buClr>
              <a:buSzPts val="1600"/>
              <a:buChar char="►"/>
              <a:defRPr sz="1600">
                <a:solidFill>
                  <a:schemeClr val="lt1"/>
                </a:solidFill>
              </a:defRPr>
            </a:lvl2pPr>
            <a:lvl3pPr indent="-330200" lvl="2" marL="1371600" rtl="0" algn="l">
              <a:lnSpc>
                <a:spcPct val="115000"/>
              </a:lnSpc>
              <a:spcBef>
                <a:spcPts val="2100"/>
              </a:spcBef>
              <a:spcAft>
                <a:spcPts val="0"/>
              </a:spcAft>
              <a:buClr>
                <a:schemeClr val="lt1"/>
              </a:buClr>
              <a:buSzPts val="1600"/>
              <a:buChar char="►"/>
              <a:defRPr sz="1600">
                <a:solidFill>
                  <a:schemeClr val="lt1"/>
                </a:solidFill>
              </a:defRPr>
            </a:lvl3pPr>
            <a:lvl4pPr indent="-330200" lvl="3" marL="1828800" rtl="0" algn="l">
              <a:lnSpc>
                <a:spcPct val="115000"/>
              </a:lnSpc>
              <a:spcBef>
                <a:spcPts val="2100"/>
              </a:spcBef>
              <a:spcAft>
                <a:spcPts val="0"/>
              </a:spcAft>
              <a:buClr>
                <a:schemeClr val="lt1"/>
              </a:buClr>
              <a:buSzPts val="1600"/>
              <a:buChar char="►"/>
              <a:defRPr sz="1600">
                <a:solidFill>
                  <a:schemeClr val="lt1"/>
                </a:solidFill>
              </a:defRPr>
            </a:lvl4pPr>
            <a:lvl5pPr indent="-330200" lvl="4" marL="2286000" rtl="0" algn="l">
              <a:lnSpc>
                <a:spcPct val="115000"/>
              </a:lnSpc>
              <a:spcBef>
                <a:spcPts val="2100"/>
              </a:spcBef>
              <a:spcAft>
                <a:spcPts val="0"/>
              </a:spcAft>
              <a:buClr>
                <a:schemeClr val="lt1"/>
              </a:buClr>
              <a:buSzPts val="1600"/>
              <a:buChar char="►"/>
              <a:defRPr sz="1600">
                <a:solidFill>
                  <a:schemeClr val="lt1"/>
                </a:solidFill>
              </a:defRPr>
            </a:lvl5pPr>
            <a:lvl6pPr indent="-330200" lvl="5" marL="2743200" rtl="0" algn="l">
              <a:lnSpc>
                <a:spcPct val="115000"/>
              </a:lnSpc>
              <a:spcBef>
                <a:spcPts val="2100"/>
              </a:spcBef>
              <a:spcAft>
                <a:spcPts val="0"/>
              </a:spcAft>
              <a:buClr>
                <a:schemeClr val="lt1"/>
              </a:buClr>
              <a:buSzPts val="1600"/>
              <a:buChar char="►"/>
              <a:defRPr sz="1600">
                <a:solidFill>
                  <a:schemeClr val="lt1"/>
                </a:solidFill>
              </a:defRPr>
            </a:lvl6pPr>
            <a:lvl7pPr indent="-330200" lvl="6" marL="3200400" rtl="0" algn="l">
              <a:lnSpc>
                <a:spcPct val="115000"/>
              </a:lnSpc>
              <a:spcBef>
                <a:spcPts val="2100"/>
              </a:spcBef>
              <a:spcAft>
                <a:spcPts val="0"/>
              </a:spcAft>
              <a:buClr>
                <a:schemeClr val="lt1"/>
              </a:buClr>
              <a:buSzPts val="1600"/>
              <a:buChar char="►"/>
              <a:defRPr sz="1600">
                <a:solidFill>
                  <a:schemeClr val="lt1"/>
                </a:solidFill>
              </a:defRPr>
            </a:lvl7pPr>
            <a:lvl8pPr indent="-330200" lvl="7" marL="3657600" rtl="0" algn="l">
              <a:lnSpc>
                <a:spcPct val="115000"/>
              </a:lnSpc>
              <a:spcBef>
                <a:spcPts val="2100"/>
              </a:spcBef>
              <a:spcAft>
                <a:spcPts val="0"/>
              </a:spcAft>
              <a:buClr>
                <a:schemeClr val="lt1"/>
              </a:buClr>
              <a:buSzPts val="1600"/>
              <a:buChar char="►"/>
              <a:defRPr sz="1600">
                <a:solidFill>
                  <a:schemeClr val="lt1"/>
                </a:solidFill>
              </a:defRPr>
            </a:lvl8pPr>
            <a:lvl9pPr indent="-330200" lvl="8" marL="4114800" rtl="0" algn="l">
              <a:lnSpc>
                <a:spcPct val="115000"/>
              </a:lnSpc>
              <a:spcBef>
                <a:spcPts val="2100"/>
              </a:spcBef>
              <a:spcAft>
                <a:spcPts val="2100"/>
              </a:spcAft>
              <a:buClr>
                <a:schemeClr val="lt1"/>
              </a:buClr>
              <a:buSzPts val="1600"/>
              <a:buChar char="►"/>
              <a:defRPr sz="1600">
                <a:solidFill>
                  <a:schemeClr val="lt1"/>
                </a:solidFill>
              </a:defRPr>
            </a:lvl9pPr>
          </a:lstStyle>
          <a:p/>
        </p:txBody>
      </p:sp>
      <p:sp>
        <p:nvSpPr>
          <p:cNvPr id="368" name="Google Shape;368;p5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9">
  <p:cSld name="AUTOLAYOUT_160">
    <p:bg>
      <p:bgPr>
        <a:solidFill>
          <a:srgbClr val="FFFFFF"/>
        </a:solidFill>
      </p:bgPr>
    </p:bg>
    <p:spTree>
      <p:nvGrpSpPr>
        <p:cNvPr id="369" name="Shape 369"/>
        <p:cNvGrpSpPr/>
        <p:nvPr/>
      </p:nvGrpSpPr>
      <p:grpSpPr>
        <a:xfrm>
          <a:off x="0" y="0"/>
          <a:ext cx="0" cy="0"/>
          <a:chOff x="0" y="0"/>
          <a:chExt cx="0" cy="0"/>
        </a:xfrm>
      </p:grpSpPr>
      <p:sp>
        <p:nvSpPr>
          <p:cNvPr id="370" name="Google Shape;370;p55"/>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1" name="Google Shape;371;p55"/>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55"/>
          <p:cNvSpPr/>
          <p:nvPr/>
        </p:nvSpPr>
        <p:spPr>
          <a:xfrm>
            <a:off x="273624"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55"/>
          <p:cNvSpPr/>
          <p:nvPr/>
        </p:nvSpPr>
        <p:spPr>
          <a:xfrm>
            <a:off x="273624" y="268390"/>
            <a:ext cx="545100" cy="5091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55"/>
          <p:cNvSpPr/>
          <p:nvPr/>
        </p:nvSpPr>
        <p:spPr>
          <a:xfrm>
            <a:off x="134509"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55"/>
          <p:cNvSpPr/>
          <p:nvPr/>
        </p:nvSpPr>
        <p:spPr>
          <a:xfrm>
            <a:off x="134509" y="268390"/>
            <a:ext cx="545100" cy="509100"/>
          </a:xfrm>
          <a:prstGeom prst="flowChartDelay">
            <a:avLst/>
          </a:prstGeom>
          <a:solidFill>
            <a:srgbClr val="FFFFFF">
              <a:alpha val="188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55"/>
          <p:cNvSpPr/>
          <p:nvPr/>
        </p:nvSpPr>
        <p:spPr>
          <a:xfrm>
            <a:off x="425"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55"/>
          <p:cNvSpPr/>
          <p:nvPr/>
        </p:nvSpPr>
        <p:spPr>
          <a:xfrm>
            <a:off x="425" y="268390"/>
            <a:ext cx="545100" cy="509100"/>
          </a:xfrm>
          <a:prstGeom prst="flowChartDelay">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55"/>
          <p:cNvSpPr txBox="1"/>
          <p:nvPr>
            <p:ph type="title"/>
          </p:nvPr>
        </p:nvSpPr>
        <p:spPr>
          <a:xfrm>
            <a:off x="311467" y="1106067"/>
            <a:ext cx="3421500" cy="11901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None/>
              <a:defRPr b="1" sz="2800">
                <a:solidFill>
                  <a:schemeClr val="lt1"/>
                </a:solidFill>
              </a:defRPr>
            </a:lvl1pPr>
            <a:lvl2pPr lvl="1" rtl="0" algn="l">
              <a:lnSpc>
                <a:spcPct val="100000"/>
              </a:lnSpc>
              <a:spcBef>
                <a:spcPts val="0"/>
              </a:spcBef>
              <a:spcAft>
                <a:spcPts val="0"/>
              </a:spcAft>
              <a:buNone/>
              <a:defRPr b="1" sz="2800">
                <a:solidFill>
                  <a:schemeClr val="lt1"/>
                </a:solidFill>
              </a:defRPr>
            </a:lvl2pPr>
            <a:lvl3pPr lvl="2" rtl="0" algn="l">
              <a:lnSpc>
                <a:spcPct val="100000"/>
              </a:lnSpc>
              <a:spcBef>
                <a:spcPts val="0"/>
              </a:spcBef>
              <a:spcAft>
                <a:spcPts val="0"/>
              </a:spcAft>
              <a:buNone/>
              <a:defRPr b="1" sz="2800">
                <a:solidFill>
                  <a:schemeClr val="lt1"/>
                </a:solidFill>
              </a:defRPr>
            </a:lvl3pPr>
            <a:lvl4pPr lvl="3" rtl="0" algn="l">
              <a:lnSpc>
                <a:spcPct val="100000"/>
              </a:lnSpc>
              <a:spcBef>
                <a:spcPts val="0"/>
              </a:spcBef>
              <a:spcAft>
                <a:spcPts val="0"/>
              </a:spcAft>
              <a:buNone/>
              <a:defRPr b="1" sz="2800">
                <a:solidFill>
                  <a:schemeClr val="lt1"/>
                </a:solidFill>
              </a:defRPr>
            </a:lvl4pPr>
            <a:lvl5pPr lvl="4" rtl="0" algn="l">
              <a:lnSpc>
                <a:spcPct val="100000"/>
              </a:lnSpc>
              <a:spcBef>
                <a:spcPts val="0"/>
              </a:spcBef>
              <a:spcAft>
                <a:spcPts val="0"/>
              </a:spcAft>
              <a:buNone/>
              <a:defRPr b="1" sz="2800">
                <a:solidFill>
                  <a:schemeClr val="lt1"/>
                </a:solidFill>
              </a:defRPr>
            </a:lvl5pPr>
            <a:lvl6pPr lvl="5" rtl="0" algn="l">
              <a:lnSpc>
                <a:spcPct val="100000"/>
              </a:lnSpc>
              <a:spcBef>
                <a:spcPts val="0"/>
              </a:spcBef>
              <a:spcAft>
                <a:spcPts val="0"/>
              </a:spcAft>
              <a:buNone/>
              <a:defRPr b="1" sz="2800">
                <a:solidFill>
                  <a:schemeClr val="lt1"/>
                </a:solidFill>
              </a:defRPr>
            </a:lvl6pPr>
            <a:lvl7pPr lvl="6" rtl="0" algn="l">
              <a:lnSpc>
                <a:spcPct val="100000"/>
              </a:lnSpc>
              <a:spcBef>
                <a:spcPts val="0"/>
              </a:spcBef>
              <a:spcAft>
                <a:spcPts val="0"/>
              </a:spcAft>
              <a:buNone/>
              <a:defRPr b="1" sz="2800">
                <a:solidFill>
                  <a:schemeClr val="lt1"/>
                </a:solidFill>
              </a:defRPr>
            </a:lvl7pPr>
            <a:lvl8pPr lvl="7" rtl="0" algn="l">
              <a:lnSpc>
                <a:spcPct val="100000"/>
              </a:lnSpc>
              <a:spcBef>
                <a:spcPts val="0"/>
              </a:spcBef>
              <a:spcAft>
                <a:spcPts val="0"/>
              </a:spcAft>
              <a:buNone/>
              <a:defRPr b="1" sz="2800">
                <a:solidFill>
                  <a:schemeClr val="lt1"/>
                </a:solidFill>
              </a:defRPr>
            </a:lvl8pPr>
            <a:lvl9pPr lvl="8" rtl="0" algn="l">
              <a:lnSpc>
                <a:spcPct val="100000"/>
              </a:lnSpc>
              <a:spcBef>
                <a:spcPts val="0"/>
              </a:spcBef>
              <a:spcAft>
                <a:spcPts val="0"/>
              </a:spcAft>
              <a:buNone/>
              <a:defRPr b="1" sz="2800">
                <a:solidFill>
                  <a:schemeClr val="lt1"/>
                </a:solidFill>
              </a:defRPr>
            </a:lvl9pPr>
          </a:lstStyle>
          <a:p/>
        </p:txBody>
      </p:sp>
      <p:sp>
        <p:nvSpPr>
          <p:cNvPr id="379" name="Google Shape;379;p55"/>
          <p:cNvSpPr txBox="1"/>
          <p:nvPr>
            <p:ph idx="1" type="body"/>
          </p:nvPr>
        </p:nvSpPr>
        <p:spPr>
          <a:xfrm>
            <a:off x="311467" y="2397733"/>
            <a:ext cx="3421500" cy="3969600"/>
          </a:xfrm>
          <a:prstGeom prst="rect">
            <a:avLst/>
          </a:prstGeom>
          <a:noFill/>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chemeClr val="lt1"/>
              </a:buClr>
              <a:buSzPts val="1900"/>
              <a:buChar char="►"/>
              <a:defRPr sz="1900">
                <a:solidFill>
                  <a:schemeClr val="lt1"/>
                </a:solidFill>
              </a:defRPr>
            </a:lvl1pPr>
            <a:lvl2pPr indent="-330200" lvl="1" marL="914400" rtl="0" algn="l">
              <a:lnSpc>
                <a:spcPct val="115000"/>
              </a:lnSpc>
              <a:spcBef>
                <a:spcPts val="2100"/>
              </a:spcBef>
              <a:spcAft>
                <a:spcPts val="0"/>
              </a:spcAft>
              <a:buClr>
                <a:schemeClr val="lt1"/>
              </a:buClr>
              <a:buSzPts val="1600"/>
              <a:buChar char="►"/>
              <a:defRPr sz="1600">
                <a:solidFill>
                  <a:schemeClr val="lt1"/>
                </a:solidFill>
              </a:defRPr>
            </a:lvl2pPr>
            <a:lvl3pPr indent="-330200" lvl="2" marL="1371600" rtl="0" algn="l">
              <a:lnSpc>
                <a:spcPct val="115000"/>
              </a:lnSpc>
              <a:spcBef>
                <a:spcPts val="2100"/>
              </a:spcBef>
              <a:spcAft>
                <a:spcPts val="0"/>
              </a:spcAft>
              <a:buClr>
                <a:schemeClr val="lt1"/>
              </a:buClr>
              <a:buSzPts val="1600"/>
              <a:buChar char="►"/>
              <a:defRPr sz="1600">
                <a:solidFill>
                  <a:schemeClr val="lt1"/>
                </a:solidFill>
              </a:defRPr>
            </a:lvl3pPr>
            <a:lvl4pPr indent="-330200" lvl="3" marL="1828800" rtl="0" algn="l">
              <a:lnSpc>
                <a:spcPct val="115000"/>
              </a:lnSpc>
              <a:spcBef>
                <a:spcPts val="2100"/>
              </a:spcBef>
              <a:spcAft>
                <a:spcPts val="0"/>
              </a:spcAft>
              <a:buClr>
                <a:schemeClr val="lt1"/>
              </a:buClr>
              <a:buSzPts val="1600"/>
              <a:buChar char="►"/>
              <a:defRPr sz="1600">
                <a:solidFill>
                  <a:schemeClr val="lt1"/>
                </a:solidFill>
              </a:defRPr>
            </a:lvl4pPr>
            <a:lvl5pPr indent="-330200" lvl="4" marL="2286000" rtl="0" algn="l">
              <a:lnSpc>
                <a:spcPct val="115000"/>
              </a:lnSpc>
              <a:spcBef>
                <a:spcPts val="2100"/>
              </a:spcBef>
              <a:spcAft>
                <a:spcPts val="0"/>
              </a:spcAft>
              <a:buClr>
                <a:schemeClr val="lt1"/>
              </a:buClr>
              <a:buSzPts val="1600"/>
              <a:buChar char="►"/>
              <a:defRPr sz="1600">
                <a:solidFill>
                  <a:schemeClr val="lt1"/>
                </a:solidFill>
              </a:defRPr>
            </a:lvl5pPr>
            <a:lvl6pPr indent="-330200" lvl="5" marL="2743200" rtl="0" algn="l">
              <a:lnSpc>
                <a:spcPct val="115000"/>
              </a:lnSpc>
              <a:spcBef>
                <a:spcPts val="2100"/>
              </a:spcBef>
              <a:spcAft>
                <a:spcPts val="0"/>
              </a:spcAft>
              <a:buClr>
                <a:schemeClr val="lt1"/>
              </a:buClr>
              <a:buSzPts val="1600"/>
              <a:buChar char="►"/>
              <a:defRPr sz="1600">
                <a:solidFill>
                  <a:schemeClr val="lt1"/>
                </a:solidFill>
              </a:defRPr>
            </a:lvl6pPr>
            <a:lvl7pPr indent="-330200" lvl="6" marL="3200400" rtl="0" algn="l">
              <a:lnSpc>
                <a:spcPct val="115000"/>
              </a:lnSpc>
              <a:spcBef>
                <a:spcPts val="2100"/>
              </a:spcBef>
              <a:spcAft>
                <a:spcPts val="0"/>
              </a:spcAft>
              <a:buClr>
                <a:schemeClr val="lt1"/>
              </a:buClr>
              <a:buSzPts val="1600"/>
              <a:buChar char="►"/>
              <a:defRPr sz="1600">
                <a:solidFill>
                  <a:schemeClr val="lt1"/>
                </a:solidFill>
              </a:defRPr>
            </a:lvl7pPr>
            <a:lvl8pPr indent="-330200" lvl="7" marL="3657600" rtl="0" algn="l">
              <a:lnSpc>
                <a:spcPct val="115000"/>
              </a:lnSpc>
              <a:spcBef>
                <a:spcPts val="2100"/>
              </a:spcBef>
              <a:spcAft>
                <a:spcPts val="0"/>
              </a:spcAft>
              <a:buClr>
                <a:schemeClr val="lt1"/>
              </a:buClr>
              <a:buSzPts val="1600"/>
              <a:buChar char="►"/>
              <a:defRPr sz="1600">
                <a:solidFill>
                  <a:schemeClr val="lt1"/>
                </a:solidFill>
              </a:defRPr>
            </a:lvl8pPr>
            <a:lvl9pPr indent="-330200" lvl="8" marL="4114800" rtl="0" algn="l">
              <a:lnSpc>
                <a:spcPct val="115000"/>
              </a:lnSpc>
              <a:spcBef>
                <a:spcPts val="2100"/>
              </a:spcBef>
              <a:spcAft>
                <a:spcPts val="2100"/>
              </a:spcAft>
              <a:buClr>
                <a:schemeClr val="lt1"/>
              </a:buClr>
              <a:buSzPts val="1600"/>
              <a:buChar char="►"/>
              <a:defRPr sz="1600">
                <a:solidFill>
                  <a:schemeClr val="lt1"/>
                </a:solidFill>
              </a:defRPr>
            </a:lvl9pPr>
          </a:lstStyle>
          <a:p/>
        </p:txBody>
      </p:sp>
      <p:sp>
        <p:nvSpPr>
          <p:cNvPr id="380" name="Google Shape;380;p5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62">
    <p:bg>
      <p:bgPr>
        <a:solidFill>
          <a:srgbClr val="FFFFFF"/>
        </a:solidFill>
      </p:bgPr>
    </p:bg>
    <p:spTree>
      <p:nvGrpSpPr>
        <p:cNvPr id="381" name="Shape 381"/>
        <p:cNvGrpSpPr/>
        <p:nvPr/>
      </p:nvGrpSpPr>
      <p:grpSpPr>
        <a:xfrm>
          <a:off x="0" y="0"/>
          <a:ext cx="0" cy="0"/>
          <a:chOff x="0" y="0"/>
          <a:chExt cx="0" cy="0"/>
        </a:xfrm>
      </p:grpSpPr>
      <p:sp>
        <p:nvSpPr>
          <p:cNvPr id="382" name="Google Shape;382;p5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56"/>
          <p:cNvSpPr/>
          <p:nvPr/>
        </p:nvSpPr>
        <p:spPr>
          <a:xfrm>
            <a:off x="0" y="0"/>
            <a:ext cx="46836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56"/>
          <p:cNvSpPr txBox="1"/>
          <p:nvPr>
            <p:ph type="title"/>
          </p:nvPr>
        </p:nvSpPr>
        <p:spPr>
          <a:xfrm>
            <a:off x="415600" y="410433"/>
            <a:ext cx="3509100" cy="57555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FFFFFF"/>
              </a:buClr>
              <a:buSzPts val="4000"/>
              <a:buNone/>
              <a:defRPr b="1" sz="4000">
                <a:solidFill>
                  <a:srgbClr val="FFFFFF"/>
                </a:solidFill>
              </a:defRPr>
            </a:lvl1pPr>
            <a:lvl2pPr lvl="1" rtl="0" algn="l">
              <a:lnSpc>
                <a:spcPct val="100000"/>
              </a:lnSpc>
              <a:spcBef>
                <a:spcPts val="0"/>
              </a:spcBef>
              <a:spcAft>
                <a:spcPts val="0"/>
              </a:spcAft>
              <a:buClr>
                <a:srgbClr val="FFFFFF"/>
              </a:buClr>
              <a:buSzPts val="4000"/>
              <a:buNone/>
              <a:defRPr b="1" sz="4000">
                <a:solidFill>
                  <a:srgbClr val="FFFFFF"/>
                </a:solidFill>
              </a:defRPr>
            </a:lvl2pPr>
            <a:lvl3pPr lvl="2" rtl="0" algn="l">
              <a:lnSpc>
                <a:spcPct val="100000"/>
              </a:lnSpc>
              <a:spcBef>
                <a:spcPts val="0"/>
              </a:spcBef>
              <a:spcAft>
                <a:spcPts val="0"/>
              </a:spcAft>
              <a:buClr>
                <a:srgbClr val="FFFFFF"/>
              </a:buClr>
              <a:buSzPts val="4000"/>
              <a:buNone/>
              <a:defRPr b="1" sz="4000">
                <a:solidFill>
                  <a:srgbClr val="FFFFFF"/>
                </a:solidFill>
              </a:defRPr>
            </a:lvl3pPr>
            <a:lvl4pPr lvl="3" rtl="0" algn="l">
              <a:lnSpc>
                <a:spcPct val="100000"/>
              </a:lnSpc>
              <a:spcBef>
                <a:spcPts val="0"/>
              </a:spcBef>
              <a:spcAft>
                <a:spcPts val="0"/>
              </a:spcAft>
              <a:buClr>
                <a:srgbClr val="FFFFFF"/>
              </a:buClr>
              <a:buSzPts val="4000"/>
              <a:buNone/>
              <a:defRPr b="1" sz="4000">
                <a:solidFill>
                  <a:srgbClr val="FFFFFF"/>
                </a:solidFill>
              </a:defRPr>
            </a:lvl4pPr>
            <a:lvl5pPr lvl="4" rtl="0" algn="l">
              <a:lnSpc>
                <a:spcPct val="100000"/>
              </a:lnSpc>
              <a:spcBef>
                <a:spcPts val="0"/>
              </a:spcBef>
              <a:spcAft>
                <a:spcPts val="0"/>
              </a:spcAft>
              <a:buClr>
                <a:srgbClr val="FFFFFF"/>
              </a:buClr>
              <a:buSzPts val="4000"/>
              <a:buNone/>
              <a:defRPr b="1" sz="4000">
                <a:solidFill>
                  <a:srgbClr val="FFFFFF"/>
                </a:solidFill>
              </a:defRPr>
            </a:lvl5pPr>
            <a:lvl6pPr lvl="5" rtl="0" algn="l">
              <a:lnSpc>
                <a:spcPct val="100000"/>
              </a:lnSpc>
              <a:spcBef>
                <a:spcPts val="0"/>
              </a:spcBef>
              <a:spcAft>
                <a:spcPts val="0"/>
              </a:spcAft>
              <a:buClr>
                <a:srgbClr val="FFFFFF"/>
              </a:buClr>
              <a:buSzPts val="4000"/>
              <a:buNone/>
              <a:defRPr b="1" sz="4000">
                <a:solidFill>
                  <a:srgbClr val="FFFFFF"/>
                </a:solidFill>
              </a:defRPr>
            </a:lvl6pPr>
            <a:lvl7pPr lvl="6" rtl="0" algn="l">
              <a:lnSpc>
                <a:spcPct val="100000"/>
              </a:lnSpc>
              <a:spcBef>
                <a:spcPts val="0"/>
              </a:spcBef>
              <a:spcAft>
                <a:spcPts val="0"/>
              </a:spcAft>
              <a:buClr>
                <a:srgbClr val="FFFFFF"/>
              </a:buClr>
              <a:buSzPts val="4000"/>
              <a:buNone/>
              <a:defRPr b="1" sz="4000">
                <a:solidFill>
                  <a:srgbClr val="FFFFFF"/>
                </a:solidFill>
              </a:defRPr>
            </a:lvl7pPr>
            <a:lvl8pPr lvl="7" rtl="0" algn="l">
              <a:lnSpc>
                <a:spcPct val="100000"/>
              </a:lnSpc>
              <a:spcBef>
                <a:spcPts val="0"/>
              </a:spcBef>
              <a:spcAft>
                <a:spcPts val="0"/>
              </a:spcAft>
              <a:buClr>
                <a:srgbClr val="FFFFFF"/>
              </a:buClr>
              <a:buSzPts val="4000"/>
              <a:buNone/>
              <a:defRPr b="1" sz="4000">
                <a:solidFill>
                  <a:srgbClr val="FFFFFF"/>
                </a:solidFill>
              </a:defRPr>
            </a:lvl8pPr>
            <a:lvl9pPr lvl="8" rtl="0" algn="l">
              <a:lnSpc>
                <a:spcPct val="100000"/>
              </a:lnSpc>
              <a:spcBef>
                <a:spcPts val="0"/>
              </a:spcBef>
              <a:spcAft>
                <a:spcPts val="0"/>
              </a:spcAft>
              <a:buClr>
                <a:srgbClr val="FFFFFF"/>
              </a:buClr>
              <a:buSzPts val="4000"/>
              <a:buNone/>
              <a:defRPr b="1" sz="4000">
                <a:solidFill>
                  <a:srgbClr val="FFFFFF"/>
                </a:solidFill>
              </a:defRPr>
            </a:lvl9pPr>
          </a:lstStyle>
          <a:p/>
        </p:txBody>
      </p:sp>
      <p:sp>
        <p:nvSpPr>
          <p:cNvPr id="385" name="Google Shape;385;p56"/>
          <p:cNvSpPr txBox="1"/>
          <p:nvPr>
            <p:ph idx="1" type="body"/>
          </p:nvPr>
        </p:nvSpPr>
        <p:spPr>
          <a:xfrm>
            <a:off x="5349100" y="486600"/>
            <a:ext cx="6467100" cy="5679600"/>
          </a:xfrm>
          <a:prstGeom prst="rect">
            <a:avLst/>
          </a:prstGeom>
          <a:noFill/>
          <a:ln>
            <a:noFill/>
          </a:ln>
        </p:spPr>
        <p:txBody>
          <a:bodyPr anchorCtr="0" anchor="t" bIns="45700" lIns="91425" spcFirstLastPara="1" rIns="91425" wrap="square" tIns="45700">
            <a:noAutofit/>
          </a:bodyPr>
          <a:lstStyle>
            <a:lvl1pPr indent="-381000" lvl="0" marL="457200" rtl="0" algn="l">
              <a:lnSpc>
                <a:spcPct val="115000"/>
              </a:lnSpc>
              <a:spcBef>
                <a:spcPts val="1000"/>
              </a:spcBef>
              <a:spcAft>
                <a:spcPts val="0"/>
              </a:spcAft>
              <a:buClr>
                <a:schemeClr val="dk2"/>
              </a:buClr>
              <a:buSzPts val="2400"/>
              <a:buChar char="►"/>
              <a:defRPr sz="24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386" name="Google Shape;386;p5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63">
    <p:bg>
      <p:bgPr>
        <a:solidFill>
          <a:srgbClr val="FFFFFF"/>
        </a:solidFill>
      </p:bgPr>
    </p:bg>
    <p:spTree>
      <p:nvGrpSpPr>
        <p:cNvPr id="387" name="Shape 387"/>
        <p:cNvGrpSpPr/>
        <p:nvPr/>
      </p:nvGrpSpPr>
      <p:grpSpPr>
        <a:xfrm>
          <a:off x="0" y="0"/>
          <a:ext cx="0" cy="0"/>
          <a:chOff x="0" y="0"/>
          <a:chExt cx="0" cy="0"/>
        </a:xfrm>
      </p:grpSpPr>
      <p:sp>
        <p:nvSpPr>
          <p:cNvPr id="388" name="Google Shape;388;p57"/>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57"/>
          <p:cNvSpPr txBox="1"/>
          <p:nvPr>
            <p:ph idx="1" type="body"/>
          </p:nvPr>
        </p:nvSpPr>
        <p:spPr>
          <a:xfrm>
            <a:off x="5349100" y="423100"/>
            <a:ext cx="6426900" cy="5794500"/>
          </a:xfrm>
          <a:prstGeom prst="rect">
            <a:avLst/>
          </a:prstGeom>
          <a:noFill/>
          <a:ln>
            <a:noFill/>
          </a:ln>
        </p:spPr>
        <p:txBody>
          <a:bodyPr anchorCtr="0" anchor="t" bIns="45700" lIns="91425" spcFirstLastPara="1" rIns="91425" wrap="square" tIns="45700">
            <a:noAutofit/>
          </a:bodyPr>
          <a:lstStyle>
            <a:lvl1pPr indent="-361950" lvl="0" marL="457200" rtl="0" algn="l">
              <a:lnSpc>
                <a:spcPct val="115000"/>
              </a:lnSpc>
              <a:spcBef>
                <a:spcPts val="1000"/>
              </a:spcBef>
              <a:spcAft>
                <a:spcPts val="0"/>
              </a:spcAft>
              <a:buClr>
                <a:schemeClr val="dk2"/>
              </a:buClr>
              <a:buSzPts val="2100"/>
              <a:buChar char="►"/>
              <a:defRPr sz="2100">
                <a:solidFill>
                  <a:schemeClr val="dk2"/>
                </a:solidFill>
              </a:defRPr>
            </a:lvl1pPr>
            <a:lvl2pPr indent="-309880" lvl="1" marL="914400" rtl="0" algn="l">
              <a:lnSpc>
                <a:spcPct val="115000"/>
              </a:lnSpc>
              <a:spcBef>
                <a:spcPts val="2100"/>
              </a:spcBef>
              <a:spcAft>
                <a:spcPts val="0"/>
              </a:spcAft>
              <a:buClr>
                <a:schemeClr val="dk2"/>
              </a:buClr>
              <a:buSzPts val="1280"/>
              <a:buChar char="►"/>
              <a:defRPr sz="1900">
                <a:solidFill>
                  <a:schemeClr val="dk2"/>
                </a:solidFill>
              </a:defRPr>
            </a:lvl2pPr>
            <a:lvl3pPr indent="-299719" lvl="2" marL="1371600" rtl="0" algn="l">
              <a:lnSpc>
                <a:spcPct val="115000"/>
              </a:lnSpc>
              <a:spcBef>
                <a:spcPts val="2100"/>
              </a:spcBef>
              <a:spcAft>
                <a:spcPts val="0"/>
              </a:spcAft>
              <a:buClr>
                <a:schemeClr val="dk2"/>
              </a:buClr>
              <a:buSzPts val="1120"/>
              <a:buChar char="►"/>
              <a:defRPr sz="1900">
                <a:solidFill>
                  <a:schemeClr val="dk2"/>
                </a:solidFill>
              </a:defRPr>
            </a:lvl3pPr>
            <a:lvl4pPr indent="-289560" lvl="3" marL="1828800" rtl="0" algn="l">
              <a:lnSpc>
                <a:spcPct val="115000"/>
              </a:lnSpc>
              <a:spcBef>
                <a:spcPts val="2100"/>
              </a:spcBef>
              <a:spcAft>
                <a:spcPts val="0"/>
              </a:spcAft>
              <a:buClr>
                <a:schemeClr val="dk2"/>
              </a:buClr>
              <a:buSzPts val="960"/>
              <a:buChar char="►"/>
              <a:defRPr sz="1900">
                <a:solidFill>
                  <a:schemeClr val="dk2"/>
                </a:solidFill>
              </a:defRPr>
            </a:lvl4pPr>
            <a:lvl5pPr indent="-289560" lvl="4" marL="2286000" rtl="0" algn="l">
              <a:lnSpc>
                <a:spcPct val="115000"/>
              </a:lnSpc>
              <a:spcBef>
                <a:spcPts val="2100"/>
              </a:spcBef>
              <a:spcAft>
                <a:spcPts val="0"/>
              </a:spcAft>
              <a:buClr>
                <a:schemeClr val="dk2"/>
              </a:buClr>
              <a:buSzPts val="960"/>
              <a:buChar char="►"/>
              <a:defRPr sz="1900">
                <a:solidFill>
                  <a:schemeClr val="dk2"/>
                </a:solidFill>
              </a:defRPr>
            </a:lvl5pPr>
            <a:lvl6pPr indent="-289560" lvl="5" marL="2743200" rtl="0" algn="l">
              <a:lnSpc>
                <a:spcPct val="115000"/>
              </a:lnSpc>
              <a:spcBef>
                <a:spcPts val="2100"/>
              </a:spcBef>
              <a:spcAft>
                <a:spcPts val="0"/>
              </a:spcAft>
              <a:buClr>
                <a:schemeClr val="dk2"/>
              </a:buClr>
              <a:buSzPts val="960"/>
              <a:buChar char="►"/>
              <a:defRPr sz="1900">
                <a:solidFill>
                  <a:schemeClr val="dk2"/>
                </a:solidFill>
              </a:defRPr>
            </a:lvl6pPr>
            <a:lvl7pPr indent="-289560" lvl="6" marL="3200400" rtl="0" algn="l">
              <a:lnSpc>
                <a:spcPct val="115000"/>
              </a:lnSpc>
              <a:spcBef>
                <a:spcPts val="2100"/>
              </a:spcBef>
              <a:spcAft>
                <a:spcPts val="0"/>
              </a:spcAft>
              <a:buClr>
                <a:schemeClr val="dk2"/>
              </a:buClr>
              <a:buSzPts val="960"/>
              <a:buChar char="►"/>
              <a:defRPr sz="1900">
                <a:solidFill>
                  <a:schemeClr val="dk2"/>
                </a:solidFill>
              </a:defRPr>
            </a:lvl7pPr>
            <a:lvl8pPr indent="-289559" lvl="7" marL="3657600" rtl="0" algn="l">
              <a:lnSpc>
                <a:spcPct val="115000"/>
              </a:lnSpc>
              <a:spcBef>
                <a:spcPts val="2100"/>
              </a:spcBef>
              <a:spcAft>
                <a:spcPts val="0"/>
              </a:spcAft>
              <a:buClr>
                <a:schemeClr val="dk2"/>
              </a:buClr>
              <a:buSzPts val="960"/>
              <a:buChar char="►"/>
              <a:defRPr sz="1900">
                <a:solidFill>
                  <a:schemeClr val="dk2"/>
                </a:solidFill>
              </a:defRPr>
            </a:lvl8pPr>
            <a:lvl9pPr indent="-289559" lvl="8" marL="4114800" rtl="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390" name="Google Shape;390;p5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5">
  <p:cSld name="AUTOLAYOUT_164">
    <p:bg>
      <p:bgPr>
        <a:solidFill>
          <a:srgbClr val="FFFFFF"/>
        </a:solidFill>
      </p:bgPr>
    </p:bg>
    <p:spTree>
      <p:nvGrpSpPr>
        <p:cNvPr id="391" name="Shape 391"/>
        <p:cNvGrpSpPr/>
        <p:nvPr/>
      </p:nvGrpSpPr>
      <p:grpSpPr>
        <a:xfrm>
          <a:off x="0" y="0"/>
          <a:ext cx="0" cy="0"/>
          <a:chOff x="0" y="0"/>
          <a:chExt cx="0" cy="0"/>
        </a:xfrm>
      </p:grpSpPr>
      <p:sp>
        <p:nvSpPr>
          <p:cNvPr id="392" name="Google Shape;392;p58"/>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93" name="Google Shape;393;p58"/>
          <p:cNvGrpSpPr/>
          <p:nvPr/>
        </p:nvGrpSpPr>
        <p:grpSpPr>
          <a:xfrm>
            <a:off x="3" y="6285041"/>
            <a:ext cx="4063796" cy="572786"/>
            <a:chOff x="-73" y="4713898"/>
            <a:chExt cx="3047923" cy="429600"/>
          </a:xfrm>
        </p:grpSpPr>
        <p:sp>
          <p:nvSpPr>
            <p:cNvPr id="394" name="Google Shape;394;p58"/>
            <p:cNvSpPr/>
            <p:nvPr/>
          </p:nvSpPr>
          <p:spPr>
            <a:xfrm rot="-5400000">
              <a:off x="2452050" y="4547698"/>
              <a:ext cx="429600" cy="762000"/>
            </a:xfrm>
            <a:prstGeom prst="rtTriangle">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58"/>
            <p:cNvSpPr/>
            <p:nvPr/>
          </p:nvSpPr>
          <p:spPr>
            <a:xfrm rot="-5400000">
              <a:off x="928119" y="4547698"/>
              <a:ext cx="429600" cy="7620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58"/>
            <p:cNvSpPr/>
            <p:nvPr/>
          </p:nvSpPr>
          <p:spPr>
            <a:xfrm flipH="1" rot="5400000">
              <a:off x="1689952"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58"/>
            <p:cNvSpPr/>
            <p:nvPr/>
          </p:nvSpPr>
          <p:spPr>
            <a:xfrm flipH="1" rot="5400000">
              <a:off x="166127"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98" name="Google Shape;398;p58"/>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58"/>
          <p:cNvSpPr txBox="1"/>
          <p:nvPr>
            <p:ph type="title"/>
          </p:nvPr>
        </p:nvSpPr>
        <p:spPr>
          <a:xfrm>
            <a:off x="247133" y="469333"/>
            <a:ext cx="3577500" cy="5438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None/>
              <a:defRPr b="1" sz="4000">
                <a:solidFill>
                  <a:srgbClr val="212121"/>
                </a:solidFill>
              </a:defRPr>
            </a:lvl1pPr>
            <a:lvl2pPr lvl="1" rtl="0" algn="l">
              <a:lnSpc>
                <a:spcPct val="100000"/>
              </a:lnSpc>
              <a:spcBef>
                <a:spcPts val="0"/>
              </a:spcBef>
              <a:spcAft>
                <a:spcPts val="0"/>
              </a:spcAft>
              <a:buNone/>
              <a:defRPr b="1" sz="4000">
                <a:solidFill>
                  <a:srgbClr val="212121"/>
                </a:solidFill>
              </a:defRPr>
            </a:lvl2pPr>
            <a:lvl3pPr lvl="2" rtl="0" algn="l">
              <a:lnSpc>
                <a:spcPct val="100000"/>
              </a:lnSpc>
              <a:spcBef>
                <a:spcPts val="0"/>
              </a:spcBef>
              <a:spcAft>
                <a:spcPts val="0"/>
              </a:spcAft>
              <a:buNone/>
              <a:defRPr b="1" sz="4000">
                <a:solidFill>
                  <a:srgbClr val="212121"/>
                </a:solidFill>
              </a:defRPr>
            </a:lvl3pPr>
            <a:lvl4pPr lvl="3" rtl="0" algn="l">
              <a:lnSpc>
                <a:spcPct val="100000"/>
              </a:lnSpc>
              <a:spcBef>
                <a:spcPts val="0"/>
              </a:spcBef>
              <a:spcAft>
                <a:spcPts val="0"/>
              </a:spcAft>
              <a:buNone/>
              <a:defRPr b="1" sz="4000">
                <a:solidFill>
                  <a:srgbClr val="212121"/>
                </a:solidFill>
              </a:defRPr>
            </a:lvl4pPr>
            <a:lvl5pPr lvl="4" rtl="0" algn="l">
              <a:lnSpc>
                <a:spcPct val="100000"/>
              </a:lnSpc>
              <a:spcBef>
                <a:spcPts val="0"/>
              </a:spcBef>
              <a:spcAft>
                <a:spcPts val="0"/>
              </a:spcAft>
              <a:buNone/>
              <a:defRPr b="1" sz="4000">
                <a:solidFill>
                  <a:srgbClr val="212121"/>
                </a:solidFill>
              </a:defRPr>
            </a:lvl5pPr>
            <a:lvl6pPr lvl="5" rtl="0" algn="l">
              <a:lnSpc>
                <a:spcPct val="100000"/>
              </a:lnSpc>
              <a:spcBef>
                <a:spcPts val="0"/>
              </a:spcBef>
              <a:spcAft>
                <a:spcPts val="0"/>
              </a:spcAft>
              <a:buNone/>
              <a:defRPr b="1" sz="4000">
                <a:solidFill>
                  <a:srgbClr val="212121"/>
                </a:solidFill>
              </a:defRPr>
            </a:lvl6pPr>
            <a:lvl7pPr lvl="6" rtl="0" algn="l">
              <a:lnSpc>
                <a:spcPct val="100000"/>
              </a:lnSpc>
              <a:spcBef>
                <a:spcPts val="0"/>
              </a:spcBef>
              <a:spcAft>
                <a:spcPts val="0"/>
              </a:spcAft>
              <a:buNone/>
              <a:defRPr b="1" sz="4000">
                <a:solidFill>
                  <a:srgbClr val="212121"/>
                </a:solidFill>
              </a:defRPr>
            </a:lvl7pPr>
            <a:lvl8pPr lvl="7" rtl="0" algn="l">
              <a:lnSpc>
                <a:spcPct val="100000"/>
              </a:lnSpc>
              <a:spcBef>
                <a:spcPts val="0"/>
              </a:spcBef>
              <a:spcAft>
                <a:spcPts val="0"/>
              </a:spcAft>
              <a:buNone/>
              <a:defRPr b="1" sz="4000">
                <a:solidFill>
                  <a:srgbClr val="212121"/>
                </a:solidFill>
              </a:defRPr>
            </a:lvl8pPr>
            <a:lvl9pPr lvl="8" rtl="0" algn="l">
              <a:lnSpc>
                <a:spcPct val="100000"/>
              </a:lnSpc>
              <a:spcBef>
                <a:spcPts val="0"/>
              </a:spcBef>
              <a:spcAft>
                <a:spcPts val="0"/>
              </a:spcAft>
              <a:buNone/>
              <a:defRPr b="1" sz="4000">
                <a:solidFill>
                  <a:srgbClr val="212121"/>
                </a:solidFill>
              </a:defRPr>
            </a:lvl9pPr>
          </a:lstStyle>
          <a:p/>
        </p:txBody>
      </p:sp>
      <p:sp>
        <p:nvSpPr>
          <p:cNvPr id="400" name="Google Shape;400;p58"/>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9" name="Google Shape;69;p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0" name="Google Shape;70;p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1" name="Google Shape;71;p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2" name="Google Shape;72;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1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7" name="Google Shape;87;p1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8" name="Google Shape;88;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58"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14" name="Google Shape;14;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17" name="Google Shape;17;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18" name="Google Shape;18;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19" name="Google Shape;19;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0" y="4013200"/>
              <a:ext cx="448733" cy="2844800"/>
            </a:xfrm>
            <a:prstGeom prst="triangle">
              <a:avLst>
                <a:gd fmla="val 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7.jp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9.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xml"/><Relationship Id="rId3" Type="http://schemas.openxmlformats.org/officeDocument/2006/relationships/image" Target="../media/image4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0.xml"/><Relationship Id="rId3" Type="http://schemas.openxmlformats.org/officeDocument/2006/relationships/image" Target="../media/image1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35.jpg"/><Relationship Id="rId5"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0.xml"/><Relationship Id="rId3" Type="http://schemas.openxmlformats.org/officeDocument/2006/relationships/hyperlink" Target="https://www.flickr.com/photos/garrettheath/9362364994" TargetMode="External"/><Relationship Id="rId4"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6.xml"/><Relationship Id="rId3" Type="http://schemas.openxmlformats.org/officeDocument/2006/relationships/image" Target="../media/image3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7.xml"/><Relationship Id="rId3" Type="http://schemas.openxmlformats.org/officeDocument/2006/relationships/image" Target="../media/image18.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8.xml"/><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xml"/><Relationship Id="rId3" Type="http://schemas.openxmlformats.org/officeDocument/2006/relationships/image" Target="../media/image4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 Id="rId3" Type="http://schemas.openxmlformats.org/officeDocument/2006/relationships/image" Target="../media/image3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1.xml"/><Relationship Id="rId3" Type="http://schemas.openxmlformats.org/officeDocument/2006/relationships/image" Target="../media/image3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2.xml"/><Relationship Id="rId3" Type="http://schemas.openxmlformats.org/officeDocument/2006/relationships/hyperlink" Target="https://investor.vanguard.com/mutual-funds/profile/performance/vfia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6.xml"/><Relationship Id="rId3" Type="http://schemas.openxmlformats.org/officeDocument/2006/relationships/image" Target="../media/image29.jpg"/><Relationship Id="rId4" Type="http://schemas.openxmlformats.org/officeDocument/2006/relationships/image" Target="../media/image37.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7.xml"/><Relationship Id="rId3" Type="http://schemas.openxmlformats.org/officeDocument/2006/relationships/image" Target="../media/image2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 Id="rId3" Type="http://schemas.openxmlformats.org/officeDocument/2006/relationships/image" Target="../media/image4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6.xml"/><Relationship Id="rId3" Type="http://schemas.openxmlformats.org/officeDocument/2006/relationships/image" Target="../media/image33.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7.xml"/><Relationship Id="rId3" Type="http://schemas.openxmlformats.org/officeDocument/2006/relationships/image" Target="../media/image2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9.xml"/><Relationship Id="rId3" Type="http://schemas.openxmlformats.org/officeDocument/2006/relationships/image" Target="../media/image25.png"/><Relationship Id="rId4" Type="http://schemas.openxmlformats.org/officeDocument/2006/relationships/image" Target="../media/image31.jpg"/><Relationship Id="rId5" Type="http://schemas.openxmlformats.org/officeDocument/2006/relationships/image" Target="../media/image3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1.xml"/><Relationship Id="rId3" Type="http://schemas.openxmlformats.org/officeDocument/2006/relationships/image" Target="../media/image3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3.xml"/><Relationship Id="rId3" Type="http://schemas.openxmlformats.org/officeDocument/2006/relationships/image" Target="../media/image3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slide" Target="/ppt/slides/slide10.xml"/><Relationship Id="rId9" Type="http://schemas.openxmlformats.org/officeDocument/2006/relationships/slide" Target="/ppt/slides/slide73.xml"/><Relationship Id="rId5" Type="http://schemas.openxmlformats.org/officeDocument/2006/relationships/slide" Target="/ppt/slides/slide36.xml"/><Relationship Id="rId6" Type="http://schemas.openxmlformats.org/officeDocument/2006/relationships/slide" Target="/ppt/slides/slide29.xml"/><Relationship Id="rId7" Type="http://schemas.openxmlformats.org/officeDocument/2006/relationships/slide" Target="/ppt/slides/slide36.xml"/><Relationship Id="rId8" Type="http://schemas.openxmlformats.org/officeDocument/2006/relationships/slide" Target="/ppt/slides/slide64.xml"/><Relationship Id="rId10" Type="http://schemas.openxmlformats.org/officeDocument/2006/relationships/slide" Target="/ppt/slides/slide9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0.xml"/><Relationship Id="rId3" Type="http://schemas.openxmlformats.org/officeDocument/2006/relationships/hyperlink" Target="https://upload.wikimedia.org/wikipedia/commons/b/b8/Cryptocurrency_logos.jpg" TargetMode="External"/><Relationship Id="rId4" Type="http://schemas.openxmlformats.org/officeDocument/2006/relationships/image" Target="../media/image45.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91.xml"/><Relationship Id="rId3" Type="http://schemas.openxmlformats.org/officeDocument/2006/relationships/image" Target="../media/image49.png"/><Relationship Id="rId4" Type="http://schemas.openxmlformats.org/officeDocument/2006/relationships/image" Target="../media/image4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92.xml"/><Relationship Id="rId3" Type="http://schemas.openxmlformats.org/officeDocument/2006/relationships/image" Target="../media/image42.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93.xml"/><Relationship Id="rId3" Type="http://schemas.openxmlformats.org/officeDocument/2006/relationships/hyperlink" Target="https://upload.wikimedia.org/wikipedia/commons/thumb/a/a6/Anonymous_emblem.svg/1024px-Anonymous_emblem.svg.png" TargetMode="External"/><Relationship Id="rId4" Type="http://schemas.openxmlformats.org/officeDocument/2006/relationships/image" Target="../media/image4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4.xml"/><Relationship Id="rId3" Type="http://schemas.openxmlformats.org/officeDocument/2006/relationships/image" Target="../media/image4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9"/>
          <p:cNvSpPr txBox="1"/>
          <p:nvPr>
            <p:ph type="ctrTitle"/>
          </p:nvPr>
        </p:nvSpPr>
        <p:spPr>
          <a:xfrm>
            <a:off x="2510833" y="1929667"/>
            <a:ext cx="7201200" cy="2629200"/>
          </a:xfrm>
          <a:prstGeom prst="rect">
            <a:avLst/>
          </a:prstGeom>
        </p:spPr>
        <p:txBody>
          <a:bodyPr anchorCtr="0" anchor="ctr" bIns="45700" lIns="91425" spcFirstLastPara="1" rIns="91425" wrap="square" tIns="45700">
            <a:noAutofit/>
          </a:bodyPr>
          <a:lstStyle/>
          <a:p>
            <a:pPr indent="0" lvl="0" marL="63500" rtl="0" algn="ctr">
              <a:spcBef>
                <a:spcPts val="0"/>
              </a:spcBef>
              <a:spcAft>
                <a:spcPts val="0"/>
              </a:spcAft>
              <a:buNone/>
            </a:pPr>
            <a:r>
              <a:rPr lang="en-US" sz="7200"/>
              <a:t>Investing in the Market</a:t>
            </a:r>
            <a:r>
              <a:rPr lang="en-US"/>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07" name="Google Shape;407;p59"/>
          <p:cNvSpPr txBox="1"/>
          <p:nvPr>
            <p:ph idx="1" type="subTitle"/>
          </p:nvPr>
        </p:nvSpPr>
        <p:spPr>
          <a:xfrm>
            <a:off x="3239800" y="4658200"/>
            <a:ext cx="5716800" cy="1050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solidFill>
                  <a:schemeClr val="dk2"/>
                </a:solidFill>
              </a:rPr>
              <a:t>By Andrew Richards</a:t>
            </a:r>
            <a:endParaRPr>
              <a:solidFill>
                <a:schemeClr val="dk2"/>
              </a:solidFill>
            </a:endParaRPr>
          </a:p>
          <a:p>
            <a:pPr indent="0" lvl="0" marL="0" rtl="0" algn="ctr">
              <a:spcBef>
                <a:spcPts val="1000"/>
              </a:spcBef>
              <a:spcAft>
                <a:spcPts val="0"/>
              </a:spcAft>
              <a:buNone/>
            </a:pPr>
            <a:r>
              <a:t/>
            </a:r>
            <a:endParaRPr>
              <a:solidFill>
                <a:schemeClr val="dk2"/>
              </a:solidFill>
            </a:endParaRPr>
          </a:p>
          <a:p>
            <a:pPr indent="0" lvl="0" marL="0" rtl="0" algn="ctr">
              <a:spcBef>
                <a:spcPts val="1000"/>
              </a:spcBef>
              <a:spcAft>
                <a:spcPts val="0"/>
              </a:spcAft>
              <a:buNone/>
            </a:pPr>
            <a:r>
              <a:t/>
            </a:r>
            <a:endParaRPr>
              <a:solidFill>
                <a:schemeClr val="dk2"/>
              </a:solidFill>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the Stock Market?</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58"/>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419100" lvl="0" marL="457200" rtl="0" algn="ctr">
              <a:spcBef>
                <a:spcPts val="0"/>
              </a:spcBef>
              <a:spcAft>
                <a:spcPts val="0"/>
              </a:spcAft>
              <a:buSzPts val="3000"/>
              <a:buAutoNum type="arabicParenR"/>
            </a:pPr>
            <a:r>
              <a:rPr lang="en-US" sz="3000"/>
              <a:t>Peruse/Download a trading app/site (e-trade/robinhood) OR</a:t>
            </a:r>
            <a:endParaRPr sz="3000"/>
          </a:p>
          <a:p>
            <a:pPr indent="-419100" lvl="0" marL="457200" rtl="0" algn="ctr">
              <a:spcBef>
                <a:spcPts val="0"/>
              </a:spcBef>
              <a:spcAft>
                <a:spcPts val="0"/>
              </a:spcAft>
              <a:buSzPts val="3000"/>
              <a:buAutoNum type="arabicParenR"/>
            </a:pPr>
            <a:r>
              <a:rPr lang="en-US" sz="3000"/>
              <a:t>make an account on investopedia</a:t>
            </a:r>
            <a:endParaRPr sz="3000"/>
          </a:p>
          <a:p>
            <a:pPr indent="-419100" lvl="0" marL="457200" rtl="0" algn="ctr">
              <a:spcBef>
                <a:spcPts val="0"/>
              </a:spcBef>
              <a:spcAft>
                <a:spcPts val="0"/>
              </a:spcAft>
              <a:buSzPts val="3000"/>
              <a:buAutoNum type="arabicParenR"/>
            </a:pPr>
            <a:r>
              <a:rPr lang="en-US" sz="3000"/>
              <a:t>Begin researching!</a:t>
            </a:r>
            <a:endParaRPr sz="3000"/>
          </a:p>
          <a:p>
            <a:pPr indent="-419100" lvl="0" marL="457200" rtl="0" algn="ctr">
              <a:spcBef>
                <a:spcPts val="0"/>
              </a:spcBef>
              <a:spcAft>
                <a:spcPts val="0"/>
              </a:spcAft>
              <a:buSzPts val="3000"/>
              <a:buAutoNum type="arabicParenR"/>
            </a:pPr>
            <a:r>
              <a:rPr lang="en-US" sz="3000"/>
              <a:t>Start with FAMILIAR companies (apple, tesla…)</a:t>
            </a:r>
            <a:endParaRPr sz="3000"/>
          </a:p>
          <a:p>
            <a:pPr indent="-419100" lvl="0" marL="457200" rtl="0" algn="ctr">
              <a:spcBef>
                <a:spcPts val="0"/>
              </a:spcBef>
              <a:spcAft>
                <a:spcPts val="0"/>
              </a:spcAft>
              <a:buSzPts val="3000"/>
              <a:buAutoNum type="arabicParenR"/>
            </a:pPr>
            <a:r>
              <a:rPr lang="en-US" sz="3000"/>
              <a:t>when ready, make an account on a trading platform</a:t>
            </a:r>
            <a:endParaRPr sz="3000"/>
          </a:p>
          <a:p>
            <a:pPr indent="-419100" lvl="0" marL="457200" rtl="0" algn="ctr">
              <a:spcBef>
                <a:spcPts val="0"/>
              </a:spcBef>
              <a:spcAft>
                <a:spcPts val="0"/>
              </a:spcAft>
              <a:buSzPts val="3000"/>
              <a:buAutoNum type="arabicParenR"/>
            </a:pPr>
            <a:r>
              <a:rPr lang="en-US" sz="3000"/>
              <a:t>after a while, look at other ways to invest (mutual fund/ETFS)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9"/>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7000"/>
              <a:t>What is a stock?</a:t>
            </a:r>
            <a:endParaRPr sz="7000"/>
          </a:p>
          <a:p>
            <a:pPr indent="0" lvl="0" marL="0" rtl="0" algn="ctr">
              <a:spcBef>
                <a:spcPts val="0"/>
              </a:spcBef>
              <a:spcAft>
                <a:spcPts val="0"/>
              </a:spcAft>
              <a:buNone/>
            </a:pPr>
            <a:r>
              <a:t/>
            </a:r>
            <a:endParaRPr sz="7000"/>
          </a:p>
          <a:p>
            <a:pPr indent="0" lvl="0" marL="0" rtl="0" algn="ctr">
              <a:spcBef>
                <a:spcPts val="0"/>
              </a:spcBef>
              <a:spcAft>
                <a:spcPts val="0"/>
              </a:spcAft>
              <a:buNone/>
            </a:pPr>
            <a:r>
              <a:rPr lang="en-US" sz="7000"/>
              <a:t>How to make money?</a:t>
            </a:r>
            <a:endParaRPr sz="7000"/>
          </a:p>
          <a:p>
            <a:pPr indent="0" lvl="0" marL="0" rtl="0" algn="ctr">
              <a:spcBef>
                <a:spcPts val="0"/>
              </a:spcBef>
              <a:spcAft>
                <a:spcPts val="0"/>
              </a:spcAft>
              <a:buNone/>
            </a:pPr>
            <a:r>
              <a:t/>
            </a:r>
            <a:endParaRPr sz="7000"/>
          </a:p>
          <a:p>
            <a:pPr indent="0" lvl="0" marL="0" rtl="0" algn="ctr">
              <a:spcBef>
                <a:spcPts val="0"/>
              </a:spcBef>
              <a:spcAft>
                <a:spcPts val="0"/>
              </a:spcAft>
              <a:buNone/>
            </a:pPr>
            <a:r>
              <a:rPr lang="en-US" sz="7000"/>
              <a:t>Vote?  </a:t>
            </a:r>
            <a:endParaRPr sz="7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70"/>
          <p:cNvPicPr preferRelativeResize="0"/>
          <p:nvPr/>
        </p:nvPicPr>
        <p:blipFill rotWithShape="1">
          <a:blip r:embed="rId3">
            <a:alphaModFix/>
          </a:blip>
          <a:srcRect b="5751" l="0" r="0" t="5760"/>
          <a:stretch/>
        </p:blipFill>
        <p:spPr>
          <a:xfrm>
            <a:off x="4063533" y="0"/>
            <a:ext cx="8128465" cy="6858000"/>
          </a:xfrm>
          <a:prstGeom prst="rect">
            <a:avLst/>
          </a:prstGeom>
          <a:noFill/>
          <a:ln>
            <a:noFill/>
          </a:ln>
        </p:spPr>
      </p:pic>
      <p:sp>
        <p:nvSpPr>
          <p:cNvPr id="478" name="Google Shape;478;p70"/>
          <p:cNvSpPr txBox="1"/>
          <p:nvPr>
            <p:ph type="title"/>
          </p:nvPr>
        </p:nvSpPr>
        <p:spPr>
          <a:xfrm>
            <a:off x="247133" y="469333"/>
            <a:ext cx="3577500" cy="5438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0" lang="en-US"/>
              <a:t>What </a:t>
            </a:r>
            <a:r>
              <a:rPr b="0" i="1" lang="en-US"/>
              <a:t>is </a:t>
            </a:r>
            <a:r>
              <a:rPr b="0" lang="en-US"/>
              <a:t>a stock?</a:t>
            </a:r>
            <a:endParaRPr b="0"/>
          </a:p>
          <a:p>
            <a:pPr indent="0" lvl="0" marL="0" rtl="0" algn="l">
              <a:spcBef>
                <a:spcPts val="0"/>
              </a:spcBef>
              <a:spcAft>
                <a:spcPts val="0"/>
              </a:spcAft>
              <a:buNone/>
            </a:pPr>
            <a:r>
              <a:t/>
            </a:r>
            <a:endParaRPr b="0"/>
          </a:p>
          <a:p>
            <a:pPr indent="-457200" lvl="0" marL="457200" rtl="0" algn="l">
              <a:spcBef>
                <a:spcPts val="0"/>
              </a:spcBef>
              <a:spcAft>
                <a:spcPts val="0"/>
              </a:spcAft>
              <a:buSzPts val="3600"/>
              <a:buChar char="-"/>
            </a:pPr>
            <a:r>
              <a:rPr b="0" lang="en-US"/>
              <a:t>piece of a pie</a:t>
            </a:r>
            <a:endParaRPr b="0"/>
          </a:p>
          <a:p>
            <a:pPr indent="-457200" lvl="0" marL="457200" rtl="0" algn="l">
              <a:spcBef>
                <a:spcPts val="0"/>
              </a:spcBef>
              <a:spcAft>
                <a:spcPts val="0"/>
              </a:spcAft>
              <a:buSzPts val="3600"/>
              <a:buChar char="-"/>
            </a:pPr>
            <a:r>
              <a:rPr b="0" lang="en-US"/>
              <a:t>become a shareholder</a:t>
            </a:r>
            <a:endParaRPr b="0"/>
          </a:p>
        </p:txBody>
      </p:sp>
    </p:spTree>
  </p:cSld>
  <p:clrMapOvr>
    <a:masterClrMapping/>
  </p:clrMapOvr>
  <mc:AlternateContent>
    <mc:Choice Requires="p14">
      <p:transition p14:dur="100">
        <p:fade thruBlk="1"/>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71"/>
          <p:cNvPicPr preferRelativeResize="0"/>
          <p:nvPr/>
        </p:nvPicPr>
        <p:blipFill rotWithShape="1">
          <a:blip r:embed="rId3">
            <a:alphaModFix/>
          </a:blip>
          <a:srcRect b="8102" l="0" r="0" t="8110"/>
          <a:stretch/>
        </p:blipFill>
        <p:spPr>
          <a:xfrm>
            <a:off x="3607700" y="-12"/>
            <a:ext cx="8584301" cy="6858000"/>
          </a:xfrm>
          <a:prstGeom prst="rect">
            <a:avLst/>
          </a:prstGeom>
          <a:noFill/>
          <a:ln>
            <a:noFill/>
          </a:ln>
        </p:spPr>
      </p:pic>
      <p:sp>
        <p:nvSpPr>
          <p:cNvPr id="485" name="Google Shape;485;p71"/>
          <p:cNvSpPr txBox="1"/>
          <p:nvPr>
            <p:ph type="title"/>
          </p:nvPr>
        </p:nvSpPr>
        <p:spPr>
          <a:xfrm>
            <a:off x="406400" y="946667"/>
            <a:ext cx="2786400" cy="1011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The stock market</a:t>
            </a:r>
            <a:endParaRPr/>
          </a:p>
        </p:txBody>
      </p:sp>
      <p:sp>
        <p:nvSpPr>
          <p:cNvPr id="486" name="Google Shape;486;p71"/>
          <p:cNvSpPr txBox="1"/>
          <p:nvPr>
            <p:ph idx="1" type="body"/>
          </p:nvPr>
        </p:nvSpPr>
        <p:spPr>
          <a:xfrm>
            <a:off x="406400" y="2072200"/>
            <a:ext cx="2786400" cy="4413900"/>
          </a:xfrm>
          <a:prstGeom prst="rect">
            <a:avLst/>
          </a:prstGeom>
        </p:spPr>
        <p:txBody>
          <a:bodyPr anchorCtr="0" anchor="t" bIns="45700" lIns="91425" spcFirstLastPara="1" rIns="91425" wrap="square" tIns="45700">
            <a:noAutofit/>
          </a:bodyPr>
          <a:lstStyle/>
          <a:p>
            <a:pPr indent="0" lvl="0" marL="0" marR="0" rtl="0" algn="l">
              <a:spcBef>
                <a:spcPts val="1000"/>
              </a:spcBef>
              <a:spcAft>
                <a:spcPts val="0"/>
              </a:spcAft>
              <a:buNone/>
            </a:pPr>
            <a:r>
              <a:t/>
            </a:r>
            <a:endParaRPr/>
          </a:p>
          <a:p>
            <a:pPr indent="-349250" lvl="0" marL="457200" marR="0" rtl="0" algn="l">
              <a:spcBef>
                <a:spcPts val="2100"/>
              </a:spcBef>
              <a:spcAft>
                <a:spcPts val="0"/>
              </a:spcAft>
              <a:buSzPts val="1900"/>
              <a:buAutoNum type="arabicParenR"/>
            </a:pPr>
            <a:r>
              <a:rPr b="1" lang="en-US"/>
              <a:t>Sell it for higher! </a:t>
            </a:r>
            <a:endParaRPr b="1"/>
          </a:p>
          <a:p>
            <a:pPr indent="-330200" lvl="1" marL="914400" marR="0" rtl="0" algn="l">
              <a:spcBef>
                <a:spcPts val="0"/>
              </a:spcBef>
              <a:spcAft>
                <a:spcPts val="0"/>
              </a:spcAft>
              <a:buSzPts val="1600"/>
              <a:buAutoNum type="alphaLcParenR"/>
            </a:pPr>
            <a:r>
              <a:rPr lang="en-US"/>
              <a:t>capital gain</a:t>
            </a:r>
            <a:endParaRPr/>
          </a:p>
          <a:p>
            <a:pPr indent="0" lvl="0" marL="0" marR="0" rtl="0" algn="l">
              <a:spcBef>
                <a:spcPts val="2100"/>
              </a:spcBef>
              <a:spcAft>
                <a:spcPts val="0"/>
              </a:spcAft>
              <a:buNone/>
            </a:pPr>
            <a:r>
              <a:t/>
            </a:r>
            <a:endParaRPr/>
          </a:p>
          <a:p>
            <a:pPr indent="0" lvl="0" marL="0" rtl="0" algn="l">
              <a:spcBef>
                <a:spcPts val="2100"/>
              </a:spcBef>
              <a:spcAft>
                <a:spcPts val="0"/>
              </a:spcAft>
              <a:buNone/>
            </a:pPr>
            <a:r>
              <a:rPr lang="en-US"/>
              <a:t>2)    </a:t>
            </a:r>
            <a:r>
              <a:rPr b="1" lang="en-US"/>
              <a:t>Dividend</a:t>
            </a:r>
            <a:r>
              <a:rPr lang="en-US"/>
              <a:t> </a:t>
            </a:r>
            <a:endParaRPr/>
          </a:p>
          <a:p>
            <a:pPr indent="-349250" lvl="0" marL="914400" rtl="0" algn="l">
              <a:spcBef>
                <a:spcPts val="2100"/>
              </a:spcBef>
              <a:spcAft>
                <a:spcPts val="0"/>
              </a:spcAft>
              <a:buSzPts val="1900"/>
              <a:buAutoNum type="alphaLcParenR"/>
            </a:pPr>
            <a:r>
              <a:rPr lang="en-US"/>
              <a:t>passive money  </a:t>
            </a:r>
            <a:endParaRPr/>
          </a:p>
          <a:p>
            <a:pPr indent="0" lvl="0" marL="0" rtl="0" algn="l">
              <a:spcBef>
                <a:spcPts val="2100"/>
              </a:spcBef>
              <a:spcAft>
                <a:spcPts val="2100"/>
              </a:spcAft>
              <a:buNone/>
            </a:pPr>
            <a:r>
              <a:t/>
            </a:r>
            <a:endParaRPr b="1"/>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1000"/>
                                        <p:tgtEl>
                                          <p:spTgt spid="4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animEffect filter="fade" transition="in">
                                      <p:cBhvr>
                                        <p:cTn dur="1000"/>
                                        <p:tgtEl>
                                          <p:spTgt spid="4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2" st="2"/>
                                            </p:txEl>
                                          </p:spTgt>
                                        </p:tgtEl>
                                        <p:attrNameLst>
                                          <p:attrName>style.visibility</p:attrName>
                                        </p:attrNameLst>
                                      </p:cBhvr>
                                      <p:to>
                                        <p:strVal val="visible"/>
                                      </p:to>
                                    </p:set>
                                    <p:animEffect filter="fade" transition="in">
                                      <p:cBhvr>
                                        <p:cTn dur="1000"/>
                                        <p:tgtEl>
                                          <p:spTgt spid="4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3" st="3"/>
                                            </p:txEl>
                                          </p:spTgt>
                                        </p:tgtEl>
                                        <p:attrNameLst>
                                          <p:attrName>style.visibility</p:attrName>
                                        </p:attrNameLst>
                                      </p:cBhvr>
                                      <p:to>
                                        <p:strVal val="visible"/>
                                      </p:to>
                                    </p:set>
                                    <p:animEffect filter="fade" transition="in">
                                      <p:cBhvr>
                                        <p:cTn dur="1000"/>
                                        <p:tgtEl>
                                          <p:spTgt spid="4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4" st="4"/>
                                            </p:txEl>
                                          </p:spTgt>
                                        </p:tgtEl>
                                        <p:attrNameLst>
                                          <p:attrName>style.visibility</p:attrName>
                                        </p:attrNameLst>
                                      </p:cBhvr>
                                      <p:to>
                                        <p:strVal val="visible"/>
                                      </p:to>
                                    </p:set>
                                    <p:animEffect filter="fade" transition="in">
                                      <p:cBhvr>
                                        <p:cTn dur="1000"/>
                                        <p:tgtEl>
                                          <p:spTgt spid="4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5" st="5"/>
                                            </p:txEl>
                                          </p:spTgt>
                                        </p:tgtEl>
                                        <p:attrNameLst>
                                          <p:attrName>style.visibility</p:attrName>
                                        </p:attrNameLst>
                                      </p:cBhvr>
                                      <p:to>
                                        <p:strVal val="visible"/>
                                      </p:to>
                                    </p:set>
                                    <p:animEffect filter="fade" transition="in">
                                      <p:cBhvr>
                                        <p:cTn dur="1000"/>
                                        <p:tgtEl>
                                          <p:spTgt spid="4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xEl>
                                              <p:pRg end="6" st="6"/>
                                            </p:txEl>
                                          </p:spTgt>
                                        </p:tgtEl>
                                        <p:attrNameLst>
                                          <p:attrName>style.visibility</p:attrName>
                                        </p:attrNameLst>
                                      </p:cBhvr>
                                      <p:to>
                                        <p:strVal val="visible"/>
                                      </p:to>
                                    </p:set>
                                    <p:animEffect filter="fade" transition="in">
                                      <p:cBhvr>
                                        <p:cTn dur="1000"/>
                                        <p:tgtEl>
                                          <p:spTgt spid="48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72"/>
          <p:cNvPicPr preferRelativeResize="0"/>
          <p:nvPr/>
        </p:nvPicPr>
        <p:blipFill rotWithShape="1">
          <a:blip r:embed="rId3">
            <a:alphaModFix/>
          </a:blip>
          <a:srcRect b="13087" l="0" r="0" t="13095"/>
          <a:stretch/>
        </p:blipFill>
        <p:spPr>
          <a:xfrm>
            <a:off x="4371200" y="0"/>
            <a:ext cx="7820814" cy="6858004"/>
          </a:xfrm>
          <a:prstGeom prst="rect">
            <a:avLst/>
          </a:prstGeom>
          <a:noFill/>
          <a:ln>
            <a:noFill/>
          </a:ln>
        </p:spPr>
      </p:pic>
      <p:sp>
        <p:nvSpPr>
          <p:cNvPr id="493" name="Google Shape;493;p72"/>
          <p:cNvSpPr txBox="1"/>
          <p:nvPr>
            <p:ph type="title"/>
          </p:nvPr>
        </p:nvSpPr>
        <p:spPr>
          <a:xfrm>
            <a:off x="415600" y="1538533"/>
            <a:ext cx="3540000" cy="114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i.e. Apple</a:t>
            </a:r>
            <a:endParaRPr/>
          </a:p>
        </p:txBody>
      </p:sp>
      <p:sp>
        <p:nvSpPr>
          <p:cNvPr id="494" name="Google Shape;494;p72"/>
          <p:cNvSpPr txBox="1"/>
          <p:nvPr>
            <p:ph idx="1" type="body"/>
          </p:nvPr>
        </p:nvSpPr>
        <p:spPr>
          <a:xfrm>
            <a:off x="415600" y="2696067"/>
            <a:ext cx="3540000" cy="3904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can buy at 100, sell at 125..</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OR</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earn $0.2/share every 3 months</a:t>
            </a:r>
            <a:endParaRPr/>
          </a:p>
          <a:p>
            <a:pPr indent="0" lvl="0" marL="0" rtl="0" algn="l">
              <a:spcBef>
                <a:spcPts val="2100"/>
              </a:spcBef>
              <a:spcAft>
                <a:spcPts val="0"/>
              </a:spcAft>
              <a:buNone/>
            </a:pPr>
            <a:r>
              <a:rPr lang="en-US"/>
              <a:t>	100 shares? =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73"/>
          <p:cNvPicPr preferRelativeResize="0"/>
          <p:nvPr/>
        </p:nvPicPr>
        <p:blipFill rotWithShape="1">
          <a:blip r:embed="rId3">
            <a:alphaModFix/>
          </a:blip>
          <a:srcRect b="13087" l="0" r="0" t="13095"/>
          <a:stretch/>
        </p:blipFill>
        <p:spPr>
          <a:xfrm>
            <a:off x="4371200" y="0"/>
            <a:ext cx="7820814" cy="6858004"/>
          </a:xfrm>
          <a:prstGeom prst="rect">
            <a:avLst/>
          </a:prstGeom>
          <a:noFill/>
          <a:ln>
            <a:noFill/>
          </a:ln>
        </p:spPr>
      </p:pic>
      <p:sp>
        <p:nvSpPr>
          <p:cNvPr id="501" name="Google Shape;501;p73"/>
          <p:cNvSpPr txBox="1"/>
          <p:nvPr>
            <p:ph type="title"/>
          </p:nvPr>
        </p:nvSpPr>
        <p:spPr>
          <a:xfrm>
            <a:off x="415600" y="1538533"/>
            <a:ext cx="3540000" cy="114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i.e. Apple</a:t>
            </a:r>
            <a:endParaRPr/>
          </a:p>
        </p:txBody>
      </p:sp>
      <p:sp>
        <p:nvSpPr>
          <p:cNvPr id="502" name="Google Shape;502;p73"/>
          <p:cNvSpPr txBox="1"/>
          <p:nvPr>
            <p:ph idx="1" type="body"/>
          </p:nvPr>
        </p:nvSpPr>
        <p:spPr>
          <a:xfrm>
            <a:off x="415600" y="2696067"/>
            <a:ext cx="3540000" cy="3904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can buy at 100, sell at 125..</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OR</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earn $0.2/share every 3 months</a:t>
            </a:r>
            <a:endParaRPr/>
          </a:p>
          <a:p>
            <a:pPr indent="0" lvl="0" marL="0" rtl="0" algn="l">
              <a:spcBef>
                <a:spcPts val="2100"/>
              </a:spcBef>
              <a:spcAft>
                <a:spcPts val="0"/>
              </a:spcAft>
              <a:buNone/>
            </a:pPr>
            <a:r>
              <a:rPr lang="en-US"/>
              <a:t>	100 shares? = 0.2* 4 times a year * 100</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74"/>
          <p:cNvPicPr preferRelativeResize="0"/>
          <p:nvPr/>
        </p:nvPicPr>
        <p:blipFill rotWithShape="1">
          <a:blip r:embed="rId3">
            <a:alphaModFix/>
          </a:blip>
          <a:srcRect b="0" l="228" r="228" t="0"/>
          <a:stretch/>
        </p:blipFill>
        <p:spPr>
          <a:xfrm>
            <a:off x="4063533" y="0"/>
            <a:ext cx="8128466" cy="6858001"/>
          </a:xfrm>
          <a:prstGeom prst="rect">
            <a:avLst/>
          </a:prstGeom>
          <a:noFill/>
          <a:ln>
            <a:noFill/>
          </a:ln>
        </p:spPr>
      </p:pic>
      <p:sp>
        <p:nvSpPr>
          <p:cNvPr id="509" name="Google Shape;509;p74"/>
          <p:cNvSpPr txBox="1"/>
          <p:nvPr>
            <p:ph type="title"/>
          </p:nvPr>
        </p:nvSpPr>
        <p:spPr>
          <a:xfrm>
            <a:off x="247133" y="469333"/>
            <a:ext cx="3577500" cy="5438400"/>
          </a:xfrm>
          <a:prstGeom prst="rect">
            <a:avLst/>
          </a:prstGeom>
        </p:spPr>
        <p:txBody>
          <a:bodyPr anchorCtr="0" anchor="t" bIns="45700" lIns="91425" spcFirstLastPara="1" rIns="91425" wrap="square" tIns="45700">
            <a:noAutofit/>
          </a:bodyPr>
          <a:lstStyle/>
          <a:p>
            <a:pPr indent="0" lvl="0" marL="0" marR="0" rtl="0" algn="l">
              <a:spcBef>
                <a:spcPts val="0"/>
              </a:spcBef>
              <a:spcAft>
                <a:spcPts val="0"/>
              </a:spcAft>
              <a:buNone/>
            </a:pPr>
            <a:r>
              <a:rPr lang="en-US"/>
              <a:t>What else can I do?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57200" lvl="0" marL="914400" rtl="0" algn="l">
              <a:spcBef>
                <a:spcPts val="0"/>
              </a:spcBef>
              <a:spcAft>
                <a:spcPts val="0"/>
              </a:spcAft>
              <a:buSzPts val="3600"/>
              <a:buAutoNum type="alphaLcParenR"/>
            </a:pPr>
            <a:r>
              <a:rPr lang="en-US"/>
              <a:t>vote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0" st="0"/>
                                            </p:txEl>
                                          </p:spTgt>
                                        </p:tgtEl>
                                        <p:attrNameLst>
                                          <p:attrName>style.visibility</p:attrName>
                                        </p:attrNameLst>
                                      </p:cBhvr>
                                      <p:to>
                                        <p:strVal val="visible"/>
                                      </p:to>
                                    </p:set>
                                    <p:animEffect filter="fade" transition="in">
                                      <p:cBhvr>
                                        <p:cTn dur="1000"/>
                                        <p:tgtEl>
                                          <p:spTgt spid="5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1" st="1"/>
                                            </p:txEl>
                                          </p:spTgt>
                                        </p:tgtEl>
                                        <p:attrNameLst>
                                          <p:attrName>style.visibility</p:attrName>
                                        </p:attrNameLst>
                                      </p:cBhvr>
                                      <p:to>
                                        <p:strVal val="visible"/>
                                      </p:to>
                                    </p:set>
                                    <p:animEffect filter="fade" transition="in">
                                      <p:cBhvr>
                                        <p:cTn dur="1000"/>
                                        <p:tgtEl>
                                          <p:spTgt spid="5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2" st="2"/>
                                            </p:txEl>
                                          </p:spTgt>
                                        </p:tgtEl>
                                        <p:attrNameLst>
                                          <p:attrName>style.visibility</p:attrName>
                                        </p:attrNameLst>
                                      </p:cBhvr>
                                      <p:to>
                                        <p:strVal val="visible"/>
                                      </p:to>
                                    </p:set>
                                    <p:animEffect filter="fade" transition="in">
                                      <p:cBhvr>
                                        <p:cTn dur="1000"/>
                                        <p:tgtEl>
                                          <p:spTgt spid="5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3" st="3"/>
                                            </p:txEl>
                                          </p:spTgt>
                                        </p:tgtEl>
                                        <p:attrNameLst>
                                          <p:attrName>style.visibility</p:attrName>
                                        </p:attrNameLst>
                                      </p:cBhvr>
                                      <p:to>
                                        <p:strVal val="visible"/>
                                      </p:to>
                                    </p:set>
                                    <p:animEffect filter="fade" transition="in">
                                      <p:cBhvr>
                                        <p:cTn dur="1000"/>
                                        <p:tgtEl>
                                          <p:spTgt spid="5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4" st="4"/>
                                            </p:txEl>
                                          </p:spTgt>
                                        </p:tgtEl>
                                        <p:attrNameLst>
                                          <p:attrName>style.visibility</p:attrName>
                                        </p:attrNameLst>
                                      </p:cBhvr>
                                      <p:to>
                                        <p:strVal val="visible"/>
                                      </p:to>
                                    </p:set>
                                    <p:animEffect filter="fade" transition="in">
                                      <p:cBhvr>
                                        <p:cTn dur="1000"/>
                                        <p:tgtEl>
                                          <p:spTgt spid="5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xEl>
                                              <p:pRg end="5" st="5"/>
                                            </p:txEl>
                                          </p:spTgt>
                                        </p:tgtEl>
                                        <p:attrNameLst>
                                          <p:attrName>style.visibility</p:attrName>
                                        </p:attrNameLst>
                                      </p:cBhvr>
                                      <p:to>
                                        <p:strVal val="visible"/>
                                      </p:to>
                                    </p:set>
                                    <p:animEffect filter="fade" transition="in">
                                      <p:cBhvr>
                                        <p:cTn dur="1000"/>
                                        <p:tgtEl>
                                          <p:spTgt spid="50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5"/>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Concept check: how to earn money passively?</a:t>
            </a:r>
            <a:endParaRPr/>
          </a:p>
        </p:txBody>
      </p:sp>
      <p:sp>
        <p:nvSpPr>
          <p:cNvPr id="516" name="Google Shape;516;p75"/>
          <p:cNvSpPr txBox="1"/>
          <p:nvPr>
            <p:ph idx="1" type="body"/>
          </p:nvPr>
        </p:nvSpPr>
        <p:spPr>
          <a:xfrm>
            <a:off x="5711567" y="422267"/>
            <a:ext cx="5876400" cy="51120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AutoNum type="alphaLcPeriod"/>
            </a:pPr>
            <a:r>
              <a:rPr lang="en-US"/>
              <a:t>dividend</a:t>
            </a:r>
            <a:endParaRPr/>
          </a:p>
          <a:p>
            <a:pPr indent="-381000" lvl="0" marL="457200" rtl="0" algn="l">
              <a:spcBef>
                <a:spcPts val="0"/>
              </a:spcBef>
              <a:spcAft>
                <a:spcPts val="0"/>
              </a:spcAft>
              <a:buSzPts val="2400"/>
              <a:buAutoNum type="alphaLcPeriod"/>
            </a:pPr>
            <a:r>
              <a:rPr lang="en-US"/>
              <a:t>sell higher</a:t>
            </a:r>
            <a:endParaRPr/>
          </a:p>
          <a:p>
            <a:pPr indent="-381000" lvl="0" marL="457200" rtl="0" algn="l">
              <a:spcBef>
                <a:spcPts val="0"/>
              </a:spcBef>
              <a:spcAft>
                <a:spcPts val="0"/>
              </a:spcAft>
              <a:buSzPts val="2400"/>
              <a:buAutoNum type="alphaLcPeriod"/>
            </a:pPr>
            <a:r>
              <a:rPr lang="en-US"/>
              <a:t>share distribution</a:t>
            </a:r>
            <a:endParaRPr/>
          </a:p>
          <a:p>
            <a:pPr indent="-381000" lvl="0" marL="457200" rtl="0" algn="l">
              <a:spcBef>
                <a:spcPts val="0"/>
              </a:spcBef>
              <a:spcAft>
                <a:spcPts val="0"/>
              </a:spcAft>
              <a:buSzPts val="2400"/>
              <a:buAutoNum type="alphaLcPeriod"/>
            </a:pPr>
            <a:r>
              <a:rPr lang="en-US"/>
              <a:t>capital gain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6"/>
          <p:cNvSpPr txBox="1"/>
          <p:nvPr>
            <p:ph type="ctrTitle"/>
          </p:nvPr>
        </p:nvSpPr>
        <p:spPr>
          <a:xfrm>
            <a:off x="139375" y="1390050"/>
            <a:ext cx="11643000" cy="4745100"/>
          </a:xfrm>
          <a:prstGeom prst="rect">
            <a:avLst/>
          </a:prstGeom>
        </p:spPr>
        <p:txBody>
          <a:bodyPr anchorCtr="0" anchor="ctr" bIns="45700" lIns="91425" spcFirstLastPara="1" rIns="91425" wrap="square" tIns="45700">
            <a:noAutofit/>
          </a:bodyPr>
          <a:lstStyle/>
          <a:p>
            <a:pPr indent="-508000" lvl="0" marL="457200" rtl="0" algn="ctr">
              <a:spcBef>
                <a:spcPts val="0"/>
              </a:spcBef>
              <a:spcAft>
                <a:spcPts val="0"/>
              </a:spcAft>
              <a:buSzPts val="4400"/>
              <a:buChar char="●"/>
            </a:pPr>
            <a:r>
              <a:rPr lang="en-US" sz="4400"/>
              <a:t>What is a stock - a piece of a company</a:t>
            </a:r>
            <a:endParaRPr sz="4400"/>
          </a:p>
          <a:p>
            <a:pPr indent="0" lvl="0" marL="457200" rtl="0" algn="ctr">
              <a:spcBef>
                <a:spcPts val="0"/>
              </a:spcBef>
              <a:spcAft>
                <a:spcPts val="0"/>
              </a:spcAft>
              <a:buNone/>
            </a:pPr>
            <a:r>
              <a:t/>
            </a:r>
            <a:endParaRPr sz="4400"/>
          </a:p>
          <a:p>
            <a:pPr indent="-508000" lvl="0" marL="457200" rtl="0" algn="ctr">
              <a:spcBef>
                <a:spcPts val="0"/>
              </a:spcBef>
              <a:spcAft>
                <a:spcPts val="0"/>
              </a:spcAft>
              <a:buSzPts val="4400"/>
              <a:buChar char="●"/>
            </a:pPr>
            <a:r>
              <a:rPr lang="en-US" sz="4400"/>
              <a:t>To make profit - Sell for higher/Dividend</a:t>
            </a:r>
            <a:endParaRPr sz="4400"/>
          </a:p>
          <a:p>
            <a:pPr indent="0" lvl="0" marL="457200" rtl="0" algn="ctr">
              <a:spcBef>
                <a:spcPts val="0"/>
              </a:spcBef>
              <a:spcAft>
                <a:spcPts val="0"/>
              </a:spcAft>
              <a:buNone/>
            </a:pPr>
            <a:r>
              <a:t/>
            </a:r>
            <a:endParaRPr sz="4400"/>
          </a:p>
          <a:p>
            <a:pPr indent="-552450" lvl="0" marL="457200" rtl="0" algn="ctr">
              <a:spcBef>
                <a:spcPts val="0"/>
              </a:spcBef>
              <a:spcAft>
                <a:spcPts val="0"/>
              </a:spcAft>
              <a:buSzPts val="5100"/>
              <a:buChar char="●"/>
            </a:pPr>
            <a:r>
              <a:rPr lang="en-US" sz="4400"/>
              <a:t>stock enables you to vote in companies</a:t>
            </a:r>
            <a:r>
              <a:rPr lang="en-US" sz="4900"/>
              <a:t> </a:t>
            </a:r>
            <a:endParaRPr sz="4900"/>
          </a:p>
        </p:txBody>
      </p:sp>
      <p:sp>
        <p:nvSpPr>
          <p:cNvPr id="523" name="Google Shape;523;p76"/>
          <p:cNvSpPr txBox="1"/>
          <p:nvPr/>
        </p:nvSpPr>
        <p:spPr>
          <a:xfrm>
            <a:off x="1724325" y="698150"/>
            <a:ext cx="9014100" cy="8772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SzPts val="4500"/>
              <a:buFont typeface="Trebuchet MS"/>
              <a:buChar char="-"/>
            </a:pPr>
            <a:r>
              <a:rPr b="1" lang="en-US" sz="4500">
                <a:latin typeface="Trebuchet MS"/>
                <a:ea typeface="Trebuchet MS"/>
                <a:cs typeface="Trebuchet MS"/>
                <a:sym typeface="Trebuchet MS"/>
              </a:rPr>
              <a:t>Takeaways -</a:t>
            </a:r>
            <a:endParaRPr b="1" sz="4800">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7"/>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Companies Get on the Stock Market?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0"/>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Intro 1: Scenario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8"/>
          <p:cNvSpPr txBox="1"/>
          <p:nvPr>
            <p:ph type="ctrTitle"/>
          </p:nvPr>
        </p:nvSpPr>
        <p:spPr>
          <a:xfrm>
            <a:off x="881400" y="72285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sz="66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b="0" sz="4800"/>
          </a:p>
          <a:p>
            <a:pPr indent="0" lvl="0" marL="0" rtl="0" algn="ctr">
              <a:spcBef>
                <a:spcPts val="0"/>
              </a:spcBef>
              <a:spcAft>
                <a:spcPts val="0"/>
              </a:spcAft>
              <a:buNone/>
            </a:pPr>
            <a:r>
              <a:rPr b="0" lang="en-US" sz="4800"/>
              <a:t>How Companies Raise Money via IPO</a:t>
            </a:r>
            <a:endParaRPr b="0" sz="48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b="0" sz="4800"/>
          </a:p>
          <a:p>
            <a:pPr indent="0" lvl="0" marL="0" rtl="0" algn="ctr">
              <a:spcBef>
                <a:spcPts val="0"/>
              </a:spcBef>
              <a:spcAft>
                <a:spcPts val="0"/>
              </a:spcAft>
              <a:buNone/>
            </a:pPr>
            <a:r>
              <a:rPr b="0" lang="en-US" sz="4800"/>
              <a:t>How stock price is determined</a:t>
            </a:r>
            <a:endParaRPr b="0" sz="4800"/>
          </a:p>
          <a:p>
            <a:pPr indent="0" lvl="0" marL="0" rtl="0" algn="l">
              <a:spcBef>
                <a:spcPts val="0"/>
              </a:spcBef>
              <a:spcAft>
                <a:spcPts val="0"/>
              </a:spcAft>
              <a:buNone/>
            </a:pPr>
            <a:r>
              <a:t/>
            </a:r>
            <a:endParaRPr sz="66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9"/>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does it work?</a:t>
            </a:r>
            <a:endParaRPr/>
          </a:p>
        </p:txBody>
      </p:sp>
      <p:sp>
        <p:nvSpPr>
          <p:cNvPr id="542" name="Google Shape;542;p79"/>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396240" lvl="0" marL="457200" rtl="0" algn="l">
              <a:spcBef>
                <a:spcPts val="1000"/>
              </a:spcBef>
              <a:spcAft>
                <a:spcPts val="0"/>
              </a:spcAft>
              <a:buSzPts val="2640"/>
              <a:buAutoNum type="arabicPeriod"/>
            </a:pPr>
            <a:r>
              <a:rPr lang="en-US" sz="3000"/>
              <a:t>Company start as privately owned</a:t>
            </a:r>
            <a:endParaRPr sz="3000"/>
          </a:p>
          <a:p>
            <a:pPr indent="0" lvl="0" marL="0" rtl="0" algn="l">
              <a:spcBef>
                <a:spcPts val="1000"/>
              </a:spcBef>
              <a:spcAft>
                <a:spcPts val="0"/>
              </a:spcAft>
              <a:buNone/>
            </a:pPr>
            <a:r>
              <a:t/>
            </a:r>
            <a:endParaRPr sz="3000"/>
          </a:p>
          <a:p>
            <a:pPr indent="-396240" lvl="0" marL="457200" rtl="0" algn="l">
              <a:spcBef>
                <a:spcPts val="1000"/>
              </a:spcBef>
              <a:spcAft>
                <a:spcPts val="0"/>
              </a:spcAft>
              <a:buSzPts val="2640"/>
              <a:buAutoNum type="arabicPeriod"/>
            </a:pPr>
            <a:r>
              <a:rPr lang="en-US" sz="3000"/>
              <a:t>To make more money, It raises an </a:t>
            </a:r>
            <a:r>
              <a:rPr b="1" lang="en-US" sz="3000"/>
              <a:t>IPO.</a:t>
            </a:r>
            <a:endParaRPr sz="3000"/>
          </a:p>
          <a:p>
            <a:pPr indent="-419100" lvl="1" marL="914400" rtl="0" algn="l">
              <a:spcBef>
                <a:spcPts val="0"/>
              </a:spcBef>
              <a:spcAft>
                <a:spcPts val="0"/>
              </a:spcAft>
              <a:buSzPts val="3000"/>
              <a:buAutoNum type="alphaLcPeriod"/>
            </a:pPr>
            <a:r>
              <a:rPr lang="en-US" sz="3000"/>
              <a:t>investors own your company</a:t>
            </a:r>
            <a:endParaRPr sz="3000"/>
          </a:p>
          <a:p>
            <a:pPr indent="-419100" lvl="1" marL="914400" rtl="0" algn="l">
              <a:spcBef>
                <a:spcPts val="0"/>
              </a:spcBef>
              <a:spcAft>
                <a:spcPts val="0"/>
              </a:spcAft>
              <a:buSzPts val="3000"/>
              <a:buAutoNum type="alphaLcPeriod"/>
            </a:pPr>
            <a:r>
              <a:rPr lang="en-US" sz="3000"/>
              <a:t>company is now </a:t>
            </a:r>
            <a:r>
              <a:rPr b="1" lang="en-US" sz="3000"/>
              <a:t>public</a:t>
            </a:r>
            <a:endParaRPr b="1" sz="3000"/>
          </a:p>
          <a:p>
            <a:pPr indent="457200" lvl="0" marL="0" rtl="0" algn="l">
              <a:spcBef>
                <a:spcPts val="1000"/>
              </a:spcBef>
              <a:spcAft>
                <a:spcPts val="0"/>
              </a:spcAft>
              <a:buNone/>
            </a:pPr>
            <a:r>
              <a:t/>
            </a:r>
            <a:endParaRPr sz="3000"/>
          </a:p>
          <a:p>
            <a:pPr indent="45720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80"/>
          <p:cNvPicPr preferRelativeResize="0"/>
          <p:nvPr/>
        </p:nvPicPr>
        <p:blipFill rotWithShape="1">
          <a:blip r:embed="rId3">
            <a:alphaModFix/>
          </a:blip>
          <a:srcRect b="0" l="3060" r="3060" t="0"/>
          <a:stretch/>
        </p:blipFill>
        <p:spPr>
          <a:xfrm>
            <a:off x="3607700" y="-12"/>
            <a:ext cx="8584300" cy="6858000"/>
          </a:xfrm>
          <a:prstGeom prst="rect">
            <a:avLst/>
          </a:prstGeom>
          <a:noFill/>
          <a:ln>
            <a:noFill/>
          </a:ln>
        </p:spPr>
      </p:pic>
      <p:sp>
        <p:nvSpPr>
          <p:cNvPr id="549" name="Google Shape;549;p80"/>
          <p:cNvSpPr txBox="1"/>
          <p:nvPr>
            <p:ph type="title"/>
          </p:nvPr>
        </p:nvSpPr>
        <p:spPr>
          <a:xfrm>
            <a:off x="406400" y="946667"/>
            <a:ext cx="2786400" cy="1011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Steps of an IPO</a:t>
            </a:r>
            <a:endParaRPr/>
          </a:p>
        </p:txBody>
      </p:sp>
      <p:sp>
        <p:nvSpPr>
          <p:cNvPr id="550" name="Google Shape;550;p80"/>
          <p:cNvSpPr txBox="1"/>
          <p:nvPr>
            <p:ph idx="1" type="body"/>
          </p:nvPr>
        </p:nvSpPr>
        <p:spPr>
          <a:xfrm>
            <a:off x="406400" y="2072200"/>
            <a:ext cx="2786400" cy="44139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AutoNum type="arabicParenR"/>
            </a:pPr>
            <a:r>
              <a:rPr lang="en-US"/>
              <a:t>Oatly (vegan milk) needs money</a:t>
            </a:r>
            <a:endParaRPr/>
          </a:p>
          <a:p>
            <a:pPr indent="-349250" lvl="0" marL="457200" rtl="0" algn="l">
              <a:spcBef>
                <a:spcPts val="0"/>
              </a:spcBef>
              <a:spcAft>
                <a:spcPts val="0"/>
              </a:spcAft>
              <a:buSzPts val="1900"/>
              <a:buAutoNum type="arabicParenR"/>
            </a:pPr>
            <a:r>
              <a:rPr lang="en-US"/>
              <a:t>It goes to an investment bank</a:t>
            </a:r>
            <a:endParaRPr/>
          </a:p>
          <a:p>
            <a:pPr indent="-349250" lvl="0" marL="457200" rtl="0" algn="l">
              <a:spcBef>
                <a:spcPts val="0"/>
              </a:spcBef>
              <a:spcAft>
                <a:spcPts val="0"/>
              </a:spcAft>
              <a:buSzPts val="1900"/>
              <a:buAutoNum type="arabicParenR"/>
            </a:pPr>
            <a:r>
              <a:rPr lang="en-US"/>
              <a:t>it looks at company and gives it a price</a:t>
            </a:r>
            <a:endParaRPr/>
          </a:p>
          <a:p>
            <a:pPr indent="0" lvl="0" marL="457200" rtl="0" algn="l">
              <a:spcBef>
                <a:spcPts val="2100"/>
              </a:spcBef>
              <a:spcAft>
                <a:spcPts val="0"/>
              </a:spcAft>
              <a:buNone/>
            </a:pPr>
            <a:r>
              <a:rPr lang="en-US"/>
              <a:t>(see </a:t>
            </a:r>
            <a:r>
              <a:rPr b="1" lang="en-US"/>
              <a:t>underwriting</a:t>
            </a:r>
            <a:r>
              <a:rPr lang="en-US"/>
              <a:t>)</a:t>
            </a:r>
            <a:endParaRPr/>
          </a:p>
          <a:p>
            <a:pPr indent="0" lvl="0" marL="457200" rtl="0" algn="l">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id="556" name="Google Shape;556;p81"/>
          <p:cNvPicPr preferRelativeResize="0"/>
          <p:nvPr/>
        </p:nvPicPr>
        <p:blipFill rotWithShape="1">
          <a:blip r:embed="rId3">
            <a:alphaModFix/>
          </a:blip>
          <a:srcRect b="0" l="8242" r="8242" t="0"/>
          <a:stretch/>
        </p:blipFill>
        <p:spPr>
          <a:xfrm>
            <a:off x="3607700" y="-12"/>
            <a:ext cx="8584301" cy="6858001"/>
          </a:xfrm>
          <a:prstGeom prst="rect">
            <a:avLst/>
          </a:prstGeom>
          <a:noFill/>
          <a:ln>
            <a:noFill/>
          </a:ln>
        </p:spPr>
      </p:pic>
      <p:sp>
        <p:nvSpPr>
          <p:cNvPr id="557" name="Google Shape;557;p81"/>
          <p:cNvSpPr txBox="1"/>
          <p:nvPr>
            <p:ph type="title"/>
          </p:nvPr>
        </p:nvSpPr>
        <p:spPr>
          <a:xfrm>
            <a:off x="406400" y="946667"/>
            <a:ext cx="2786400" cy="1011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Results of an IPO</a:t>
            </a:r>
            <a:endParaRPr/>
          </a:p>
        </p:txBody>
      </p:sp>
      <p:sp>
        <p:nvSpPr>
          <p:cNvPr id="558" name="Google Shape;558;p81"/>
          <p:cNvSpPr txBox="1"/>
          <p:nvPr>
            <p:ph idx="1" type="body"/>
          </p:nvPr>
        </p:nvSpPr>
        <p:spPr>
          <a:xfrm>
            <a:off x="406400" y="2072200"/>
            <a:ext cx="2786400" cy="4413900"/>
          </a:xfrm>
          <a:prstGeom prst="rect">
            <a:avLst/>
          </a:prstGeom>
        </p:spPr>
        <p:txBody>
          <a:bodyPr anchorCtr="0" anchor="t" bIns="45700" lIns="91425" spcFirstLastPara="1" rIns="91425" wrap="square" tIns="45700">
            <a:noAutofit/>
          </a:bodyPr>
          <a:lstStyle/>
          <a:p>
            <a:pPr indent="-349250" lvl="0" marL="457200" rtl="0" algn="l">
              <a:spcBef>
                <a:spcPts val="1000"/>
              </a:spcBef>
              <a:spcAft>
                <a:spcPts val="0"/>
              </a:spcAft>
              <a:buSzPts val="1900"/>
              <a:buChar char="►"/>
            </a:pPr>
            <a:r>
              <a:rPr lang="en-US"/>
              <a:t>Company sells shares at ipo (right)</a:t>
            </a:r>
            <a:endParaRPr/>
          </a:p>
          <a:p>
            <a:pPr indent="-330200" lvl="1" marL="914400" rtl="0" algn="l">
              <a:spcBef>
                <a:spcPts val="0"/>
              </a:spcBef>
              <a:spcAft>
                <a:spcPts val="0"/>
              </a:spcAft>
              <a:buSzPts val="1600"/>
              <a:buChar char="►"/>
            </a:pPr>
            <a:r>
              <a:rPr lang="en-US"/>
              <a:t># of shares determined net income</a:t>
            </a:r>
            <a:endParaRPr/>
          </a:p>
          <a:p>
            <a:pPr indent="0" lvl="0" marL="914400" rtl="0" algn="l">
              <a:spcBef>
                <a:spcPts val="2100"/>
              </a:spcBef>
              <a:spcAft>
                <a:spcPts val="0"/>
              </a:spcAft>
              <a:buNone/>
            </a:pPr>
            <a:r>
              <a:t/>
            </a:r>
            <a:endParaRPr/>
          </a:p>
          <a:p>
            <a:pPr indent="-349250" lvl="0" marL="457200" rtl="0" algn="l">
              <a:spcBef>
                <a:spcPts val="2100"/>
              </a:spcBef>
              <a:spcAft>
                <a:spcPts val="0"/>
              </a:spcAft>
              <a:buSzPts val="1900"/>
              <a:buChar char="►"/>
            </a:pPr>
            <a:r>
              <a:rPr lang="en-US"/>
              <a:t>Can raise 1bn and up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id="564" name="Google Shape;564;p82"/>
          <p:cNvPicPr preferRelativeResize="0"/>
          <p:nvPr/>
        </p:nvPicPr>
        <p:blipFill rotWithShape="1">
          <a:blip r:embed="rId3">
            <a:alphaModFix/>
          </a:blip>
          <a:srcRect b="0" l="14153" r="14146" t="0"/>
          <a:stretch/>
        </p:blipFill>
        <p:spPr>
          <a:xfrm>
            <a:off x="0" y="2"/>
            <a:ext cx="4683599" cy="6858001"/>
          </a:xfrm>
          <a:prstGeom prst="rect">
            <a:avLst/>
          </a:prstGeom>
          <a:noFill/>
          <a:ln>
            <a:noFill/>
          </a:ln>
        </p:spPr>
      </p:pic>
      <p:sp>
        <p:nvSpPr>
          <p:cNvPr id="565" name="Google Shape;565;p82"/>
          <p:cNvSpPr txBox="1"/>
          <p:nvPr>
            <p:ph idx="1" type="body"/>
          </p:nvPr>
        </p:nvSpPr>
        <p:spPr>
          <a:xfrm>
            <a:off x="5349100" y="423100"/>
            <a:ext cx="6426900" cy="5794500"/>
          </a:xfrm>
          <a:prstGeom prst="rect">
            <a:avLst/>
          </a:prstGeom>
        </p:spPr>
        <p:txBody>
          <a:bodyPr anchorCtr="0" anchor="t" bIns="45700" lIns="91425" spcFirstLastPara="1" rIns="91425" wrap="square" tIns="45700">
            <a:noAutofit/>
          </a:bodyPr>
          <a:lstStyle/>
          <a:p>
            <a:pPr indent="0" lvl="0" marL="457200" rtl="0" algn="l">
              <a:spcBef>
                <a:spcPts val="1000"/>
              </a:spcBef>
              <a:spcAft>
                <a:spcPts val="0"/>
              </a:spcAft>
              <a:buNone/>
            </a:pPr>
            <a:r>
              <a:t/>
            </a:r>
            <a:endParaRPr/>
          </a:p>
          <a:p>
            <a:pPr indent="-309880" lvl="1" marL="914400" rtl="0" algn="l">
              <a:spcBef>
                <a:spcPts val="2100"/>
              </a:spcBef>
              <a:spcAft>
                <a:spcPts val="0"/>
              </a:spcAft>
              <a:buSzPts val="1280"/>
              <a:buChar char="-"/>
            </a:pPr>
            <a:r>
              <a:rPr lang="en-US"/>
              <a:t>I.e. </a:t>
            </a:r>
            <a:r>
              <a:rPr b="1" lang="en-US"/>
              <a:t>Oatly</a:t>
            </a:r>
            <a:r>
              <a:rPr lang="en-US"/>
              <a:t>, priced at $17</a:t>
            </a:r>
            <a:endParaRPr/>
          </a:p>
          <a:p>
            <a:pPr indent="0" lvl="0" marL="0" rtl="0" algn="l">
              <a:spcBef>
                <a:spcPts val="2100"/>
              </a:spcBef>
              <a:spcAft>
                <a:spcPts val="0"/>
              </a:spcAft>
              <a:buNone/>
            </a:pPr>
            <a:r>
              <a:t/>
            </a:r>
            <a:endParaRPr/>
          </a:p>
          <a:p>
            <a:pPr indent="-309880" lvl="1" marL="914400" rtl="0" algn="l">
              <a:spcBef>
                <a:spcPts val="2100"/>
              </a:spcBef>
              <a:spcAft>
                <a:spcPts val="0"/>
              </a:spcAft>
              <a:buSzPts val="1280"/>
              <a:buChar char="-"/>
            </a:pPr>
            <a:r>
              <a:rPr lang="en-US"/>
              <a:t>has 84mm shares to give away</a:t>
            </a:r>
            <a:endParaRPr/>
          </a:p>
          <a:p>
            <a:pPr indent="0" lvl="0" marL="0" rtl="0" algn="l">
              <a:spcBef>
                <a:spcPts val="2100"/>
              </a:spcBef>
              <a:spcAft>
                <a:spcPts val="0"/>
              </a:spcAft>
              <a:buNone/>
            </a:pPr>
            <a:r>
              <a:t/>
            </a:r>
            <a:endParaRPr/>
          </a:p>
          <a:p>
            <a:pPr indent="-309880" lvl="1" marL="914400" rtl="0" algn="l">
              <a:spcBef>
                <a:spcPts val="2100"/>
              </a:spcBef>
              <a:spcAft>
                <a:spcPts val="0"/>
              </a:spcAft>
              <a:buSzPts val="1280"/>
              <a:buChar char="-"/>
            </a:pPr>
            <a:r>
              <a:rPr lang="en-US"/>
              <a:t>If all the shares are sold, what does it get?</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t/>
            </a:r>
            <a:endParaRPr/>
          </a:p>
          <a:p>
            <a:pPr indent="-299719" lvl="2" marL="1371600" rtl="0" algn="l">
              <a:spcBef>
                <a:spcPts val="2100"/>
              </a:spcBef>
              <a:spcAft>
                <a:spcPts val="0"/>
              </a:spcAft>
              <a:buSzPts val="1120"/>
              <a:buChar char="-"/>
            </a:pPr>
            <a:r>
              <a:t/>
            </a:r>
            <a:endParaRPr/>
          </a:p>
          <a:p>
            <a:pPr indent="0" lvl="0" marL="914400" rtl="0" algn="l">
              <a:spcBef>
                <a:spcPts val="2100"/>
              </a:spcBef>
              <a:spcAft>
                <a:spcPts val="21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83"/>
          <p:cNvPicPr preferRelativeResize="0"/>
          <p:nvPr/>
        </p:nvPicPr>
        <p:blipFill rotWithShape="1">
          <a:blip r:embed="rId3">
            <a:alphaModFix amt="50000"/>
          </a:blip>
          <a:srcRect b="23210" l="0" r="0" t="23210"/>
          <a:stretch/>
        </p:blipFill>
        <p:spPr>
          <a:xfrm>
            <a:off x="0" y="0"/>
            <a:ext cx="12192005" cy="6857999"/>
          </a:xfrm>
          <a:prstGeom prst="rect">
            <a:avLst/>
          </a:prstGeom>
          <a:noFill/>
          <a:ln>
            <a:noFill/>
          </a:ln>
        </p:spPr>
      </p:pic>
      <p:sp>
        <p:nvSpPr>
          <p:cNvPr id="572" name="Google Shape;572;p83"/>
          <p:cNvSpPr txBox="1"/>
          <p:nvPr>
            <p:ph type="ctrTitle"/>
          </p:nvPr>
        </p:nvSpPr>
        <p:spPr>
          <a:xfrm>
            <a:off x="2450100" y="1668700"/>
            <a:ext cx="7261200" cy="3520800"/>
          </a:xfrm>
          <a:prstGeom prst="rect">
            <a:avLst/>
          </a:prstGeom>
        </p:spPr>
        <p:txBody>
          <a:bodyPr anchorCtr="0" anchor="ctr" bIns="45700" lIns="91425" spcFirstLastPara="1" rIns="91425" wrap="square" tIns="45700">
            <a:noAutofit/>
          </a:bodyPr>
          <a:lstStyle/>
          <a:p>
            <a:pPr indent="0" lvl="0" marL="457200" rtl="0" algn="ctr">
              <a:spcBef>
                <a:spcPts val="0"/>
              </a:spcBef>
              <a:spcAft>
                <a:spcPts val="0"/>
              </a:spcAft>
              <a:buNone/>
            </a:pPr>
            <a:r>
              <a:t/>
            </a:r>
            <a:endParaRPr/>
          </a:p>
          <a:p>
            <a:pPr indent="-228600" lvl="1" marL="914400" rtl="0" algn="ctr">
              <a:spcBef>
                <a:spcPts val="0"/>
              </a:spcBef>
              <a:spcAft>
                <a:spcPts val="0"/>
              </a:spcAft>
              <a:buSzPts val="5300"/>
              <a:buNone/>
            </a:pPr>
            <a:r>
              <a:rPr lang="en-US"/>
              <a:t>17 *  84mm shares = 1.4bn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4"/>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Concept check: what do underwriters do ? </a:t>
            </a:r>
            <a:endParaRPr/>
          </a:p>
        </p:txBody>
      </p:sp>
      <p:sp>
        <p:nvSpPr>
          <p:cNvPr id="579" name="Google Shape;579;p84"/>
          <p:cNvSpPr txBox="1"/>
          <p:nvPr>
            <p:ph idx="1" type="body"/>
          </p:nvPr>
        </p:nvSpPr>
        <p:spPr>
          <a:xfrm>
            <a:off x="5711567" y="422267"/>
            <a:ext cx="5876400" cy="51120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AutoNum type="alphaLcPeriod"/>
            </a:pPr>
            <a:r>
              <a:rPr lang="en-US"/>
              <a:t>b, c, d</a:t>
            </a:r>
            <a:endParaRPr/>
          </a:p>
          <a:p>
            <a:pPr indent="-381000" lvl="0" marL="457200" rtl="0" algn="l">
              <a:spcBef>
                <a:spcPts val="0"/>
              </a:spcBef>
              <a:spcAft>
                <a:spcPts val="0"/>
              </a:spcAft>
              <a:buSzPts val="2400"/>
              <a:buAutoNum type="alphaLcPeriod"/>
            </a:pPr>
            <a:r>
              <a:rPr lang="en-US"/>
              <a:t>sell shares</a:t>
            </a:r>
            <a:endParaRPr/>
          </a:p>
          <a:p>
            <a:pPr indent="-381000" lvl="0" marL="457200" rtl="0" algn="l">
              <a:spcBef>
                <a:spcPts val="0"/>
              </a:spcBef>
              <a:spcAft>
                <a:spcPts val="0"/>
              </a:spcAft>
              <a:buSzPts val="2400"/>
              <a:buAutoNum type="alphaLcPeriod"/>
            </a:pPr>
            <a:r>
              <a:rPr lang="en-US"/>
              <a:t>give price</a:t>
            </a:r>
            <a:endParaRPr/>
          </a:p>
          <a:p>
            <a:pPr indent="-381000" lvl="0" marL="457200" rtl="0" algn="l">
              <a:spcBef>
                <a:spcPts val="0"/>
              </a:spcBef>
              <a:spcAft>
                <a:spcPts val="0"/>
              </a:spcAft>
              <a:buSzPts val="2400"/>
              <a:buAutoNum type="alphaLcPeriod"/>
            </a:pPr>
            <a:r>
              <a:rPr lang="en-US"/>
              <a:t>raise money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85"/>
          <p:cNvPicPr preferRelativeResize="0"/>
          <p:nvPr/>
        </p:nvPicPr>
        <p:blipFill rotWithShape="1">
          <a:blip r:embed="rId3">
            <a:alphaModFix amt="80000"/>
          </a:blip>
          <a:srcRect b="0" l="5729" r="5720" t="0"/>
          <a:stretch/>
        </p:blipFill>
        <p:spPr>
          <a:xfrm>
            <a:off x="0" y="0"/>
            <a:ext cx="12192007" cy="6857998"/>
          </a:xfrm>
          <a:prstGeom prst="rect">
            <a:avLst/>
          </a:prstGeom>
          <a:noFill/>
          <a:ln>
            <a:noFill/>
          </a:ln>
        </p:spPr>
      </p:pic>
      <p:sp>
        <p:nvSpPr>
          <p:cNvPr id="586" name="Google Shape;586;p85"/>
          <p:cNvSpPr txBox="1"/>
          <p:nvPr>
            <p:ph idx="1" type="body"/>
          </p:nvPr>
        </p:nvSpPr>
        <p:spPr>
          <a:xfrm>
            <a:off x="1081200" y="1029733"/>
            <a:ext cx="10050000" cy="54165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a:t>MORE on IPOS: Initial Price Offering</a:t>
            </a:r>
            <a:endParaRPr/>
          </a:p>
          <a:p>
            <a:pPr indent="-400050" lvl="1" marL="914400" rtl="0" algn="l">
              <a:spcBef>
                <a:spcPts val="2100"/>
              </a:spcBef>
              <a:spcAft>
                <a:spcPts val="0"/>
              </a:spcAft>
              <a:buSzPts val="2700"/>
              <a:buChar char="-"/>
            </a:pPr>
            <a:r>
              <a:rPr lang="en-US"/>
              <a:t>I.e. Robinhood, priced at $38</a:t>
            </a:r>
            <a:endParaRPr/>
          </a:p>
          <a:p>
            <a:pPr indent="-400050" lvl="1" marL="914400" rtl="0" algn="l">
              <a:spcBef>
                <a:spcPts val="0"/>
              </a:spcBef>
              <a:spcAft>
                <a:spcPts val="0"/>
              </a:spcAft>
              <a:buSzPts val="2700"/>
              <a:buChar char="-"/>
            </a:pPr>
            <a:r>
              <a:rPr lang="en-US"/>
              <a:t>sold 54mm shares</a:t>
            </a:r>
            <a:endParaRPr/>
          </a:p>
          <a:p>
            <a:pPr indent="-400050" lvl="2" marL="1371600" rtl="0" algn="l">
              <a:spcBef>
                <a:spcPts val="0"/>
              </a:spcBef>
              <a:spcAft>
                <a:spcPts val="0"/>
              </a:spcAft>
              <a:buSzPts val="2700"/>
              <a:buChar char="-"/>
            </a:pPr>
            <a:r>
              <a:rPr lang="en-US"/>
              <a:t>raised 2bn = 38 * 54mm</a:t>
            </a:r>
            <a:endParaRPr/>
          </a:p>
          <a:p>
            <a:pPr indent="0" lvl="0" marL="914400" rtl="0" algn="l">
              <a:spcBef>
                <a:spcPts val="2100"/>
              </a:spcBef>
              <a:spcAft>
                <a:spcPts val="0"/>
              </a:spcAft>
              <a:buNone/>
            </a:pPr>
            <a:r>
              <a:t/>
            </a:r>
            <a:endParaRPr/>
          </a:p>
          <a:p>
            <a:pPr indent="-400050" lvl="1" marL="914400" rtl="0" algn="l">
              <a:spcBef>
                <a:spcPts val="2100"/>
              </a:spcBef>
              <a:spcAft>
                <a:spcPts val="0"/>
              </a:spcAft>
              <a:buSzPts val="2700"/>
              <a:buChar char="-"/>
            </a:pPr>
            <a:r>
              <a:rPr lang="en-US"/>
              <a:t>Example of not-so-pop IPO </a:t>
            </a:r>
            <a:endParaRPr/>
          </a:p>
          <a:p>
            <a:pPr indent="-400050" lvl="2" marL="1371600" rtl="0" algn="l">
              <a:spcBef>
                <a:spcPts val="0"/>
              </a:spcBef>
              <a:spcAft>
                <a:spcPts val="0"/>
              </a:spcAft>
              <a:buSzPts val="2700"/>
              <a:buChar char="-"/>
            </a:pPr>
            <a:r>
              <a:rPr lang="en-US"/>
              <a:t>Share price fell below 8.4%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86"/>
          <p:cNvSpPr txBox="1"/>
          <p:nvPr>
            <p:ph type="ctrTitle"/>
          </p:nvPr>
        </p:nvSpPr>
        <p:spPr>
          <a:xfrm>
            <a:off x="881400" y="2731475"/>
            <a:ext cx="10429200" cy="3403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sz="66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sz="4000"/>
          </a:p>
          <a:p>
            <a:pPr indent="0" lvl="0" marL="0" rtl="0" algn="ctr">
              <a:spcBef>
                <a:spcPts val="0"/>
              </a:spcBef>
              <a:spcAft>
                <a:spcPts val="0"/>
              </a:spcAft>
              <a:buNone/>
            </a:pPr>
            <a:r>
              <a:t/>
            </a:r>
            <a:endParaRPr sz="4000"/>
          </a:p>
          <a:p>
            <a:pPr indent="-482600" lvl="0" marL="457200" rtl="0" algn="ctr">
              <a:spcBef>
                <a:spcPts val="0"/>
              </a:spcBef>
              <a:spcAft>
                <a:spcPts val="0"/>
              </a:spcAft>
              <a:buSzPts val="4000"/>
              <a:buChar char="●"/>
            </a:pPr>
            <a:r>
              <a:rPr lang="en-US" sz="4000"/>
              <a:t>The process of raising money is an IPO</a:t>
            </a:r>
            <a:endParaRPr sz="4000"/>
          </a:p>
          <a:p>
            <a:pPr indent="0" lvl="0" marL="457200" rtl="0" algn="ctr">
              <a:spcBef>
                <a:spcPts val="0"/>
              </a:spcBef>
              <a:spcAft>
                <a:spcPts val="0"/>
              </a:spcAft>
              <a:buNone/>
            </a:pPr>
            <a:r>
              <a:t/>
            </a:r>
            <a:endParaRPr sz="4000"/>
          </a:p>
          <a:p>
            <a:pPr indent="-482600" lvl="0" marL="457200" rtl="0" algn="ctr">
              <a:spcBef>
                <a:spcPts val="0"/>
              </a:spcBef>
              <a:spcAft>
                <a:spcPts val="0"/>
              </a:spcAft>
              <a:buSzPts val="4000"/>
              <a:buChar char="●"/>
            </a:pPr>
            <a:r>
              <a:rPr lang="en-US" sz="4000"/>
              <a:t>Investment Bank -&gt; like bank, but has investing services</a:t>
            </a:r>
            <a:endParaRPr sz="4000"/>
          </a:p>
          <a:p>
            <a:pPr indent="0" lvl="0" marL="457200" rtl="0" algn="ctr">
              <a:spcBef>
                <a:spcPts val="0"/>
              </a:spcBef>
              <a:spcAft>
                <a:spcPts val="0"/>
              </a:spcAft>
              <a:buNone/>
            </a:pPr>
            <a:r>
              <a:t/>
            </a:r>
            <a:endParaRPr sz="4000"/>
          </a:p>
          <a:p>
            <a:pPr indent="-482600" lvl="0" marL="457200" rtl="0" algn="ctr">
              <a:spcBef>
                <a:spcPts val="0"/>
              </a:spcBef>
              <a:spcAft>
                <a:spcPts val="0"/>
              </a:spcAft>
              <a:buSzPts val="4000"/>
              <a:buChar char="●"/>
            </a:pPr>
            <a:r>
              <a:rPr lang="en-US" sz="4000"/>
              <a:t>they determine company stock price</a:t>
            </a:r>
            <a:endParaRPr sz="4000"/>
          </a:p>
          <a:p>
            <a:pPr indent="0" lvl="0" marL="0" rtl="0" algn="l">
              <a:spcBef>
                <a:spcPts val="0"/>
              </a:spcBef>
              <a:spcAft>
                <a:spcPts val="0"/>
              </a:spcAft>
              <a:buNone/>
            </a:pPr>
            <a:r>
              <a:t/>
            </a:r>
            <a:endParaRPr sz="66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93" name="Google Shape;593;p86"/>
          <p:cNvSpPr txBox="1"/>
          <p:nvPr/>
        </p:nvSpPr>
        <p:spPr>
          <a:xfrm>
            <a:off x="3284450" y="709100"/>
            <a:ext cx="7049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latin typeface="Trebuchet MS"/>
                <a:ea typeface="Trebuchet MS"/>
                <a:cs typeface="Trebuchet MS"/>
                <a:sym typeface="Trebuchet MS"/>
              </a:rPr>
              <a:t>Takeaways</a:t>
            </a:r>
            <a:endParaRPr b="1" sz="4800">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7"/>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to read a stock chart?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1"/>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7200">
                <a:solidFill>
                  <a:schemeClr val="lt1"/>
                </a:solidFill>
                <a:highlight>
                  <a:schemeClr val="dk1"/>
                </a:highlight>
                <a:latin typeface="Comic Sans MS"/>
                <a:ea typeface="Comic Sans MS"/>
                <a:cs typeface="Comic Sans MS"/>
                <a:sym typeface="Comic Sans MS"/>
              </a:rPr>
              <a:t>Scenario: your boss gives you a free $1000. What will you do?</a:t>
            </a:r>
            <a:endParaRPr sz="7200">
              <a:highlight>
                <a:schemeClr val="dk1"/>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8"/>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8400"/>
              <a:t>Reading stock chart</a:t>
            </a:r>
            <a:endParaRPr sz="8400"/>
          </a:p>
          <a:p>
            <a:pPr indent="0" lvl="0" marL="0" rtl="0" algn="l">
              <a:spcBef>
                <a:spcPts val="0"/>
              </a:spcBef>
              <a:spcAft>
                <a:spcPts val="0"/>
              </a:spcAft>
              <a:buNone/>
            </a:pPr>
            <a:r>
              <a:t/>
            </a:r>
            <a:endParaRPr sz="8400"/>
          </a:p>
          <a:p>
            <a:pPr indent="0" lvl="0" marL="0" rtl="0" algn="l">
              <a:spcBef>
                <a:spcPts val="0"/>
              </a:spcBef>
              <a:spcAft>
                <a:spcPts val="0"/>
              </a:spcAft>
              <a:buNone/>
            </a:pPr>
            <a:r>
              <a:rPr lang="en-US" sz="8400"/>
              <a:t>Buying/Selling stock </a:t>
            </a:r>
            <a:endParaRPr sz="8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9"/>
          <p:cNvSpPr txBox="1"/>
          <p:nvPr>
            <p:ph type="title"/>
          </p:nvPr>
        </p:nvSpPr>
        <p:spPr>
          <a:xfrm>
            <a:off x="276900" y="260075"/>
            <a:ext cx="9757500" cy="176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a:t>How to calculate your Profit</a:t>
            </a:r>
            <a:endParaRPr/>
          </a:p>
        </p:txBody>
      </p:sp>
      <p:pic>
        <p:nvPicPr>
          <p:cNvPr id="612" name="Google Shape;612;p89"/>
          <p:cNvPicPr preferRelativeResize="0"/>
          <p:nvPr>
            <p:ph idx="1" type="body"/>
          </p:nvPr>
        </p:nvPicPr>
        <p:blipFill rotWithShape="1">
          <a:blip r:embed="rId3">
            <a:alphaModFix/>
          </a:blip>
          <a:srcRect b="0" l="0" r="0" t="0"/>
          <a:stretch/>
        </p:blipFill>
        <p:spPr>
          <a:xfrm>
            <a:off x="276899" y="1494500"/>
            <a:ext cx="11772900" cy="4621500"/>
          </a:xfrm>
          <a:prstGeom prst="rect">
            <a:avLst/>
          </a:prstGeom>
          <a:noFill/>
          <a:ln>
            <a:noFill/>
          </a:ln>
        </p:spPr>
      </p:pic>
      <p:sp>
        <p:nvSpPr>
          <p:cNvPr id="613" name="Google Shape;613;p89"/>
          <p:cNvSpPr/>
          <p:nvPr/>
        </p:nvSpPr>
        <p:spPr>
          <a:xfrm>
            <a:off x="7033200" y="4216825"/>
            <a:ext cx="84300" cy="149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rgbClr val="3F3F3F"/>
                </a:solidFill>
              </a:rPr>
              <a:t> </a:t>
            </a:r>
            <a:endParaRPr>
              <a:solidFill>
                <a:srgbClr val="3F3F3F"/>
              </a:solidFill>
            </a:endParaRPr>
          </a:p>
        </p:txBody>
      </p:sp>
      <p:sp>
        <p:nvSpPr>
          <p:cNvPr id="614" name="Google Shape;614;p89"/>
          <p:cNvSpPr/>
          <p:nvPr/>
        </p:nvSpPr>
        <p:spPr>
          <a:xfrm>
            <a:off x="8607850" y="3021825"/>
            <a:ext cx="84300" cy="149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15" name="Google Shape;615;p89"/>
          <p:cNvSpPr/>
          <p:nvPr/>
        </p:nvSpPr>
        <p:spPr>
          <a:xfrm>
            <a:off x="4266375" y="4488750"/>
            <a:ext cx="84300" cy="149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F3F3F"/>
              </a:solidFill>
            </a:endParaRPr>
          </a:p>
        </p:txBody>
      </p:sp>
      <p:sp>
        <p:nvSpPr>
          <p:cNvPr id="616" name="Google Shape;616;p89"/>
          <p:cNvSpPr txBox="1"/>
          <p:nvPr/>
        </p:nvSpPr>
        <p:spPr>
          <a:xfrm>
            <a:off x="1999775" y="6207500"/>
            <a:ext cx="563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price in nov? in sep? find profit if one share bought and sold in b/t </a:t>
            </a:r>
            <a:endParaRPr>
              <a:latin typeface="Trebuchet MS"/>
              <a:ea typeface="Trebuchet MS"/>
              <a:cs typeface="Trebuchet MS"/>
              <a:sym typeface="Trebuchet MS"/>
            </a:endParaRPr>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0"/>
          <p:cNvSpPr txBox="1"/>
          <p:nvPr>
            <p:ph type="ctrTitle"/>
          </p:nvPr>
        </p:nvSpPr>
        <p:spPr>
          <a:xfrm>
            <a:off x="-1497100" y="57215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Placing orders...</a:t>
            </a:r>
            <a:endParaRPr/>
          </a:p>
        </p:txBody>
      </p:sp>
      <p:pic>
        <p:nvPicPr>
          <p:cNvPr id="623" name="Google Shape;623;p90"/>
          <p:cNvPicPr preferRelativeResize="0"/>
          <p:nvPr/>
        </p:nvPicPr>
        <p:blipFill>
          <a:blip r:embed="rId3">
            <a:alphaModFix/>
          </a:blip>
          <a:stretch>
            <a:fillRect/>
          </a:stretch>
        </p:blipFill>
        <p:spPr>
          <a:xfrm>
            <a:off x="7429674" y="492675"/>
            <a:ext cx="4199874" cy="6044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91"/>
          <p:cNvPicPr preferRelativeResize="0"/>
          <p:nvPr/>
        </p:nvPicPr>
        <p:blipFill rotWithShape="1">
          <a:blip r:embed="rId3">
            <a:alphaModFix/>
          </a:blip>
          <a:srcRect b="0" l="5916" r="5916" t="0"/>
          <a:stretch/>
        </p:blipFill>
        <p:spPr>
          <a:xfrm>
            <a:off x="4063533" y="0"/>
            <a:ext cx="8128466" cy="6858001"/>
          </a:xfrm>
          <a:prstGeom prst="rect">
            <a:avLst/>
          </a:prstGeom>
          <a:noFill/>
          <a:ln>
            <a:noFill/>
          </a:ln>
        </p:spPr>
      </p:pic>
      <p:sp>
        <p:nvSpPr>
          <p:cNvPr id="630" name="Google Shape;630;p91"/>
          <p:cNvSpPr txBox="1"/>
          <p:nvPr>
            <p:ph idx="4294967295" type="title"/>
          </p:nvPr>
        </p:nvSpPr>
        <p:spPr>
          <a:xfrm>
            <a:off x="247133" y="906167"/>
            <a:ext cx="3577500" cy="1389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to Place an Order</a:t>
            </a:r>
            <a:endParaRPr/>
          </a:p>
        </p:txBody>
      </p:sp>
      <p:sp>
        <p:nvSpPr>
          <p:cNvPr id="631" name="Google Shape;631;p91"/>
          <p:cNvSpPr txBox="1"/>
          <p:nvPr>
            <p:ph idx="1" type="body"/>
          </p:nvPr>
        </p:nvSpPr>
        <p:spPr>
          <a:xfrm>
            <a:off x="247125" y="2397724"/>
            <a:ext cx="3577500" cy="3595800"/>
          </a:xfrm>
          <a:prstGeom prst="rect">
            <a:avLst/>
          </a:prstGeom>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Clr>
                <a:schemeClr val="accent1"/>
              </a:buClr>
              <a:buSzPts val="1440"/>
              <a:buFont typeface="Times New Roman"/>
              <a:buChar char="●"/>
            </a:pPr>
            <a:r>
              <a:rPr b="1" lang="en-US" sz="1800">
                <a:solidFill>
                  <a:srgbClr val="3F3F3F"/>
                </a:solidFill>
                <a:latin typeface="Times New Roman"/>
                <a:ea typeface="Times New Roman"/>
                <a:cs typeface="Times New Roman"/>
                <a:sym typeface="Times New Roman"/>
              </a:rPr>
              <a:t>Limit </a:t>
            </a:r>
            <a:r>
              <a:rPr lang="en-US" sz="1800">
                <a:solidFill>
                  <a:srgbClr val="3F3F3F"/>
                </a:solidFill>
                <a:latin typeface="Times New Roman"/>
                <a:ea typeface="Times New Roman"/>
                <a:cs typeface="Times New Roman"/>
                <a:sym typeface="Times New Roman"/>
              </a:rPr>
              <a:t>Buy - buy shares at the market price OR lower</a:t>
            </a:r>
            <a:endParaRPr sz="1800">
              <a:solidFill>
                <a:srgbClr val="3F3F3F"/>
              </a:solidFill>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t/>
            </a:r>
            <a:endParaRPr sz="1800">
              <a:solidFill>
                <a:srgbClr val="3F3F3F"/>
              </a:solidFill>
              <a:latin typeface="Times New Roman"/>
              <a:ea typeface="Times New Roman"/>
              <a:cs typeface="Times New Roman"/>
              <a:sym typeface="Times New Roman"/>
            </a:endParaRPr>
          </a:p>
          <a:p>
            <a:pPr indent="-342900" lvl="0" marL="457200" rtl="0" algn="l">
              <a:lnSpc>
                <a:spcPct val="100000"/>
              </a:lnSpc>
              <a:spcBef>
                <a:spcPts val="1000"/>
              </a:spcBef>
              <a:spcAft>
                <a:spcPts val="0"/>
              </a:spcAft>
              <a:buClr>
                <a:srgbClr val="3F3F3F"/>
              </a:buClr>
              <a:buSzPts val="1800"/>
              <a:buFont typeface="Times New Roman"/>
              <a:buChar char="►"/>
            </a:pPr>
            <a:r>
              <a:rPr lang="en-US">
                <a:latin typeface="Times New Roman"/>
                <a:ea typeface="Times New Roman"/>
                <a:cs typeface="Times New Roman"/>
                <a:sym typeface="Times New Roman"/>
              </a:rPr>
              <a:t>i.e. order</a:t>
            </a:r>
            <a:r>
              <a:rPr lang="en-US" sz="1800">
                <a:solidFill>
                  <a:srgbClr val="3F3F3F"/>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happens  </a:t>
            </a:r>
            <a:r>
              <a:rPr lang="en-US" sz="1800">
                <a:solidFill>
                  <a:srgbClr val="3F3F3F"/>
                </a:solidFill>
                <a:latin typeface="Times New Roman"/>
                <a:ea typeface="Times New Roman"/>
                <a:cs typeface="Times New Roman"/>
                <a:sym typeface="Times New Roman"/>
              </a:rPr>
              <a:t>IF the price of Apple is</a:t>
            </a:r>
            <a:r>
              <a:rPr b="1" lang="en-US" sz="1800">
                <a:solidFill>
                  <a:srgbClr val="3F3F3F"/>
                </a:solidFill>
                <a:latin typeface="Times New Roman"/>
                <a:ea typeface="Times New Roman"/>
                <a:cs typeface="Times New Roman"/>
                <a:sym typeface="Times New Roman"/>
              </a:rPr>
              <a:t> 147.31 or lower</a:t>
            </a:r>
            <a:endParaRPr b="1" sz="1800">
              <a:solidFill>
                <a:srgbClr val="3F3F3F"/>
              </a:solidFill>
              <a:latin typeface="Times New Roman"/>
              <a:ea typeface="Times New Roman"/>
              <a:cs typeface="Times New Roman"/>
              <a:sym typeface="Times New Roman"/>
            </a:endParaRPr>
          </a:p>
          <a:p>
            <a:pPr indent="0" lvl="0" marL="0" rtl="0" algn="l">
              <a:lnSpc>
                <a:spcPct val="100000"/>
              </a:lnSpc>
              <a:spcBef>
                <a:spcPts val="1000"/>
              </a:spcBef>
              <a:spcAft>
                <a:spcPts val="0"/>
              </a:spcAft>
              <a:buNone/>
            </a:pPr>
            <a:r>
              <a:t/>
            </a:r>
            <a:endParaRPr>
              <a:latin typeface="Times New Roman"/>
              <a:ea typeface="Times New Roman"/>
              <a:cs typeface="Times New Roman"/>
              <a:sym typeface="Times New Roman"/>
            </a:endParaRPr>
          </a:p>
          <a:p>
            <a:pPr indent="-361950" lvl="0" marL="457200" rtl="0" algn="l">
              <a:lnSpc>
                <a:spcPct val="100000"/>
              </a:lnSpc>
              <a:spcBef>
                <a:spcPts val="1000"/>
              </a:spcBef>
              <a:spcAft>
                <a:spcPts val="0"/>
              </a:spcAft>
              <a:buSzPts val="2100"/>
              <a:buFont typeface="Times New Roman"/>
              <a:buChar char="►"/>
            </a:pPr>
            <a:r>
              <a:rPr lang="en-US" sz="1800">
                <a:latin typeface="Times New Roman"/>
                <a:ea typeface="Times New Roman"/>
                <a:cs typeface="Times New Roman"/>
                <a:sym typeface="Times New Roman"/>
              </a:rPr>
              <a:t>     </a:t>
            </a:r>
            <a:r>
              <a:rPr b="1" lang="en-US">
                <a:latin typeface="Times New Roman"/>
                <a:ea typeface="Times New Roman"/>
                <a:cs typeface="Times New Roman"/>
                <a:sym typeface="Times New Roman"/>
              </a:rPr>
              <a:t>Stop Loss </a:t>
            </a:r>
            <a:r>
              <a:rPr lang="en-US">
                <a:latin typeface="Times New Roman"/>
                <a:ea typeface="Times New Roman"/>
                <a:cs typeface="Times New Roman"/>
                <a:sym typeface="Times New Roman"/>
              </a:rPr>
              <a:t>Buy - buy shares at the market price OR higher</a:t>
            </a:r>
            <a:endParaRPr sz="1800">
              <a:solidFill>
                <a:srgbClr val="3F3F3F"/>
              </a:solidFill>
              <a:latin typeface="Times New Roman"/>
              <a:ea typeface="Times New Roman"/>
              <a:cs typeface="Times New Roman"/>
              <a:sym typeface="Times New Roman"/>
            </a:endParaRPr>
          </a:p>
          <a:p>
            <a:pPr indent="0" lvl="0" marL="0" rtl="0" algn="l">
              <a:spcBef>
                <a:spcPts val="1000"/>
              </a:spcBef>
              <a:spcAft>
                <a:spcPts val="21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pic>
        <p:nvPicPr>
          <p:cNvPr id="637" name="Google Shape;637;p92"/>
          <p:cNvPicPr preferRelativeResize="0"/>
          <p:nvPr/>
        </p:nvPicPr>
        <p:blipFill rotWithShape="1">
          <a:blip r:embed="rId3">
            <a:alphaModFix/>
          </a:blip>
          <a:srcRect b="0" l="5916" r="5916" t="0"/>
          <a:stretch/>
        </p:blipFill>
        <p:spPr>
          <a:xfrm>
            <a:off x="4063533" y="0"/>
            <a:ext cx="8128466" cy="6858001"/>
          </a:xfrm>
          <a:prstGeom prst="rect">
            <a:avLst/>
          </a:prstGeom>
          <a:noFill/>
          <a:ln>
            <a:noFill/>
          </a:ln>
        </p:spPr>
      </p:pic>
      <p:sp>
        <p:nvSpPr>
          <p:cNvPr id="638" name="Google Shape;638;p92"/>
          <p:cNvSpPr txBox="1"/>
          <p:nvPr>
            <p:ph idx="4294967295" type="title"/>
          </p:nvPr>
        </p:nvSpPr>
        <p:spPr>
          <a:xfrm>
            <a:off x="247133" y="906167"/>
            <a:ext cx="3577500" cy="1389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to Place an Order</a:t>
            </a:r>
            <a:endParaRPr/>
          </a:p>
        </p:txBody>
      </p:sp>
      <p:sp>
        <p:nvSpPr>
          <p:cNvPr id="639" name="Google Shape;639;p92"/>
          <p:cNvSpPr txBox="1"/>
          <p:nvPr>
            <p:ph idx="1" type="body"/>
          </p:nvPr>
        </p:nvSpPr>
        <p:spPr>
          <a:xfrm>
            <a:off x="247133" y="2397733"/>
            <a:ext cx="3577500" cy="3386700"/>
          </a:xfrm>
          <a:prstGeom prst="rect">
            <a:avLst/>
          </a:prstGeom>
        </p:spPr>
        <p:txBody>
          <a:bodyPr anchorCtr="0" anchor="t" bIns="45700" lIns="91425" spcFirstLastPara="1" rIns="91425" wrap="square" tIns="45700">
            <a:noAutofit/>
          </a:bodyPr>
          <a:lstStyle/>
          <a:p>
            <a:pPr indent="-370840" lvl="0" marL="457200" rtl="0" algn="l">
              <a:spcBef>
                <a:spcPts val="1000"/>
              </a:spcBef>
              <a:spcAft>
                <a:spcPts val="0"/>
              </a:spcAft>
              <a:buSzPts val="2240"/>
              <a:buChar char="●"/>
            </a:pPr>
            <a:r>
              <a:rPr lang="en-US" sz="2600"/>
              <a:t>Market Buy - buy shares at the market price ($147.31)</a:t>
            </a:r>
            <a:endParaRPr sz="2600"/>
          </a:p>
          <a:p>
            <a:pPr indent="0" lvl="0" marL="0" rtl="0" algn="l">
              <a:spcBef>
                <a:spcPts val="2100"/>
              </a:spcBef>
              <a:spcAft>
                <a:spcPts val="21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644" name="Shape 644"/>
        <p:cNvGrpSpPr/>
        <p:nvPr/>
      </p:nvGrpSpPr>
      <p:grpSpPr>
        <a:xfrm>
          <a:off x="0" y="0"/>
          <a:ext cx="0" cy="0"/>
          <a:chOff x="0" y="0"/>
          <a:chExt cx="0" cy="0"/>
        </a:xfrm>
      </p:grpSpPr>
      <p:sp>
        <p:nvSpPr>
          <p:cNvPr id="645" name="Google Shape;645;p93"/>
          <p:cNvSpPr txBox="1"/>
          <p:nvPr>
            <p:ph idx="4294967295" type="body"/>
          </p:nvPr>
        </p:nvSpPr>
        <p:spPr>
          <a:xfrm>
            <a:off x="415600" y="1536633"/>
            <a:ext cx="11360700" cy="4298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2"/>
              </a:solidFill>
            </a:endParaRPr>
          </a:p>
          <a:p>
            <a:pPr indent="0" lvl="0" marL="0" rtl="0" algn="l">
              <a:spcBef>
                <a:spcPts val="1000"/>
              </a:spcBef>
              <a:spcAft>
                <a:spcPts val="0"/>
              </a:spcAft>
              <a:buNone/>
            </a:pPr>
            <a:r>
              <a:t/>
            </a:r>
            <a:endParaRPr>
              <a:solidFill>
                <a:schemeClr val="dk2"/>
              </a:solidFill>
            </a:endParaRPr>
          </a:p>
        </p:txBody>
      </p:sp>
      <p:sp>
        <p:nvSpPr>
          <p:cNvPr id="646" name="Google Shape;646;p93"/>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t/>
            </a:r>
            <a:endParaRPr b="0" sz="3600">
              <a:solidFill>
                <a:schemeClr val="dk2"/>
              </a:solidFill>
            </a:endParaRPr>
          </a:p>
          <a:p>
            <a:pPr indent="0" lvl="0" marL="0" rtl="0" algn="ctr">
              <a:spcBef>
                <a:spcPts val="1000"/>
              </a:spcBef>
              <a:spcAft>
                <a:spcPts val="0"/>
              </a:spcAft>
              <a:buNone/>
            </a:pPr>
            <a:r>
              <a:t/>
            </a:r>
            <a:endParaRPr b="0" sz="3600">
              <a:solidFill>
                <a:schemeClr val="dk2"/>
              </a:solidFill>
            </a:endParaRPr>
          </a:p>
          <a:p>
            <a:pPr indent="0" lvl="0" marL="0" rtl="0" algn="ctr">
              <a:spcBef>
                <a:spcPts val="1000"/>
              </a:spcBef>
              <a:spcAft>
                <a:spcPts val="0"/>
              </a:spcAft>
              <a:buNone/>
            </a:pPr>
            <a:r>
              <a:rPr lang="en-US" sz="3600">
                <a:solidFill>
                  <a:schemeClr val="dk2"/>
                </a:solidFill>
              </a:rPr>
              <a:t>stock charts</a:t>
            </a:r>
            <a:r>
              <a:rPr b="0" lang="en-US" sz="3600">
                <a:solidFill>
                  <a:schemeClr val="dk2"/>
                </a:solidFill>
              </a:rPr>
              <a:t>: gives price over time</a:t>
            </a:r>
            <a:endParaRPr b="0" sz="3600">
              <a:solidFill>
                <a:schemeClr val="dk2"/>
              </a:solidFill>
            </a:endParaRPr>
          </a:p>
          <a:p>
            <a:pPr indent="0" lvl="0" marL="0" rtl="0" algn="ctr">
              <a:spcBef>
                <a:spcPts val="1000"/>
              </a:spcBef>
              <a:spcAft>
                <a:spcPts val="0"/>
              </a:spcAft>
              <a:buNone/>
            </a:pPr>
            <a:r>
              <a:t/>
            </a:r>
            <a:endParaRPr b="0" sz="3600">
              <a:solidFill>
                <a:schemeClr val="dk2"/>
              </a:solidFill>
            </a:endParaRPr>
          </a:p>
          <a:p>
            <a:pPr indent="0" lvl="0" marL="0" rtl="0" algn="ctr">
              <a:spcBef>
                <a:spcPts val="1000"/>
              </a:spcBef>
              <a:spcAft>
                <a:spcPts val="0"/>
              </a:spcAft>
              <a:buClr>
                <a:schemeClr val="dk1"/>
              </a:buClr>
              <a:buSzPts val="1100"/>
              <a:buFont typeface="Arial"/>
              <a:buNone/>
            </a:pPr>
            <a:r>
              <a:rPr b="0" lang="en-US" sz="3600">
                <a:solidFill>
                  <a:schemeClr val="dk2"/>
                </a:solidFill>
              </a:rPr>
              <a:t>Can place </a:t>
            </a:r>
            <a:r>
              <a:rPr lang="en-US" sz="3600">
                <a:solidFill>
                  <a:schemeClr val="dk2"/>
                </a:solidFill>
              </a:rPr>
              <a:t>market, limit, and stop loss buy/sell </a:t>
            </a:r>
            <a:endParaRPr sz="3600">
              <a:solidFill>
                <a:schemeClr val="dk2"/>
              </a:solidFill>
            </a:endParaRPr>
          </a:p>
          <a:p>
            <a:pPr indent="0" lvl="0" marL="0" rtl="0" algn="ctr">
              <a:spcBef>
                <a:spcPts val="1000"/>
              </a:spcBef>
              <a:spcAft>
                <a:spcPts val="0"/>
              </a:spcAft>
              <a:buClr>
                <a:schemeClr val="dk1"/>
              </a:buClr>
              <a:buSzPts val="1100"/>
              <a:buFont typeface="Arial"/>
              <a:buNone/>
            </a:pPr>
            <a:r>
              <a:t/>
            </a:r>
            <a:endParaRPr b="0" sz="3600">
              <a:solidFill>
                <a:schemeClr val="dk2"/>
              </a:solidFill>
            </a:endParaRPr>
          </a:p>
          <a:p>
            <a:pPr indent="0" lvl="0" marL="0" rtl="0" algn="ctr">
              <a:spcBef>
                <a:spcPts val="1000"/>
              </a:spcBef>
              <a:spcAft>
                <a:spcPts val="0"/>
              </a:spcAft>
              <a:buClr>
                <a:schemeClr val="dk1"/>
              </a:buClr>
              <a:buSzPts val="1100"/>
              <a:buFont typeface="Arial"/>
              <a:buNone/>
            </a:pPr>
            <a:r>
              <a:rPr b="0" lang="en-US" sz="3600">
                <a:solidFill>
                  <a:schemeClr val="dk2"/>
                </a:solidFill>
              </a:rPr>
              <a:t>protects you from risky price changes</a:t>
            </a:r>
            <a:endParaRPr b="0" sz="3600">
              <a:solidFill>
                <a:schemeClr val="dk2"/>
              </a:solidFill>
            </a:endParaRPr>
          </a:p>
          <a:p>
            <a:pPr indent="0" lvl="0" marL="0" rtl="0" algn="ctr">
              <a:spcBef>
                <a:spcPts val="1000"/>
              </a:spcBef>
              <a:spcAft>
                <a:spcPts val="0"/>
              </a:spcAft>
              <a:buClr>
                <a:schemeClr val="dk1"/>
              </a:buClr>
              <a:buSzPts val="1100"/>
              <a:buFont typeface="Arial"/>
              <a:buNone/>
            </a:pPr>
            <a:r>
              <a:t/>
            </a:r>
            <a:endParaRPr b="0" sz="3600">
              <a:solidFill>
                <a:schemeClr val="dk2"/>
              </a:solidFill>
            </a:endParaRPr>
          </a:p>
          <a:p>
            <a:pPr indent="0" lvl="0" marL="0" rtl="0" algn="l">
              <a:spcBef>
                <a:spcPts val="1000"/>
              </a:spcBef>
              <a:spcAft>
                <a:spcPts val="0"/>
              </a:spcAft>
              <a:buClr>
                <a:schemeClr val="dk1"/>
              </a:buClr>
              <a:buSzPts val="1100"/>
              <a:buFont typeface="Arial"/>
              <a:buNone/>
            </a:pPr>
            <a:r>
              <a:t/>
            </a:r>
            <a:endParaRPr b="0" sz="3600">
              <a:solidFill>
                <a:schemeClr val="dk2"/>
              </a:solidFill>
            </a:endParaRPr>
          </a:p>
          <a:p>
            <a:pPr indent="0" lvl="0" marL="0" rtl="0" algn="ctr">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94"/>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to get Started!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95"/>
          <p:cNvSpPr txBox="1"/>
          <p:nvPr>
            <p:ph type="ctrTitle"/>
          </p:nvPr>
        </p:nvSpPr>
        <p:spPr>
          <a:xfrm>
            <a:off x="500875" y="722800"/>
            <a:ext cx="10809600" cy="5412300"/>
          </a:xfrm>
          <a:prstGeom prst="rect">
            <a:avLst/>
          </a:prstGeom>
        </p:spPr>
        <p:txBody>
          <a:bodyPr anchorCtr="0" anchor="ctr" bIns="45700" lIns="91425" spcFirstLastPara="1" rIns="91425" wrap="square" tIns="45700">
            <a:noAutofit/>
          </a:bodyPr>
          <a:lstStyle/>
          <a:p>
            <a:pPr indent="-533400" lvl="0" marL="457200" rtl="0" algn="l">
              <a:spcBef>
                <a:spcPts val="0"/>
              </a:spcBef>
              <a:spcAft>
                <a:spcPts val="0"/>
              </a:spcAft>
              <a:buClr>
                <a:srgbClr val="00FFFF"/>
              </a:buClr>
              <a:buSzPts val="4800"/>
              <a:buAutoNum type="arabicPeriod"/>
            </a:pPr>
            <a:r>
              <a:rPr lang="en-US" sz="4800">
                <a:solidFill>
                  <a:srgbClr val="00FFFF"/>
                </a:solidFill>
              </a:rPr>
              <a:t>invest through apps (i.e. robinhood, etrade)</a:t>
            </a:r>
            <a:endParaRPr sz="4800">
              <a:solidFill>
                <a:srgbClr val="00FFFF"/>
              </a:solidFill>
            </a:endParaRPr>
          </a:p>
          <a:p>
            <a:pPr indent="0" lvl="0" marL="457200" rtl="0" algn="l">
              <a:spcBef>
                <a:spcPts val="0"/>
              </a:spcBef>
              <a:spcAft>
                <a:spcPts val="0"/>
              </a:spcAft>
              <a:buNone/>
            </a:pPr>
            <a:r>
              <a:t/>
            </a:r>
            <a:endParaRPr sz="4800">
              <a:solidFill>
                <a:srgbClr val="00FFFF"/>
              </a:solidFill>
            </a:endParaRPr>
          </a:p>
          <a:p>
            <a:pPr indent="-533400" lvl="0" marL="457200" rtl="0" algn="l">
              <a:spcBef>
                <a:spcPts val="0"/>
              </a:spcBef>
              <a:spcAft>
                <a:spcPts val="0"/>
              </a:spcAft>
              <a:buSzPts val="4800"/>
              <a:buAutoNum type="arabicPeriod"/>
            </a:pPr>
            <a:r>
              <a:rPr lang="en-US" sz="4800">
                <a:solidFill>
                  <a:srgbClr val="00FFFF"/>
                </a:solidFill>
              </a:rPr>
              <a:t>invest in Mutual Funds (passive)</a:t>
            </a:r>
            <a:r>
              <a:rPr lang="en-US" sz="4800"/>
              <a:t> </a:t>
            </a:r>
            <a:endParaRPr sz="4800"/>
          </a:p>
          <a:p>
            <a:pPr indent="0" lvl="0" marL="457200" rtl="0" algn="l">
              <a:spcBef>
                <a:spcPts val="0"/>
              </a:spcBef>
              <a:spcAft>
                <a:spcPts val="0"/>
              </a:spcAft>
              <a:buNone/>
            </a:pPr>
            <a:r>
              <a:t/>
            </a:r>
            <a:endParaRPr sz="4800"/>
          </a:p>
          <a:p>
            <a:pPr indent="-533400" lvl="0" marL="457200" rtl="0" algn="l">
              <a:spcBef>
                <a:spcPts val="0"/>
              </a:spcBef>
              <a:spcAft>
                <a:spcPts val="0"/>
              </a:spcAft>
              <a:buSzPts val="4800"/>
              <a:buAutoNum type="arabicPeriod"/>
            </a:pPr>
            <a:r>
              <a:rPr lang="en-US" sz="4800"/>
              <a:t>invest via broker/FA</a:t>
            </a:r>
            <a:endParaRPr sz="4800"/>
          </a:p>
          <a:p>
            <a:pPr indent="0" lvl="0" marL="457200" rtl="0" algn="l">
              <a:spcBef>
                <a:spcPts val="0"/>
              </a:spcBef>
              <a:spcAft>
                <a:spcPts val="0"/>
              </a:spcAft>
              <a:buNone/>
            </a:pPr>
            <a:r>
              <a:t/>
            </a:r>
            <a:endParaRPr sz="4800"/>
          </a:p>
          <a:p>
            <a:pPr indent="-533400" lvl="0" marL="457200" rtl="0" algn="l">
              <a:spcBef>
                <a:spcPts val="0"/>
              </a:spcBef>
              <a:spcAft>
                <a:spcPts val="0"/>
              </a:spcAft>
              <a:buSzPts val="4800"/>
              <a:buAutoNum type="arabicPeriod"/>
            </a:pPr>
            <a:r>
              <a:rPr lang="en-US" sz="4800"/>
              <a:t>Trading Simulator </a:t>
            </a:r>
            <a:endParaRPr sz="4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96"/>
          <p:cNvPicPr preferRelativeResize="0"/>
          <p:nvPr/>
        </p:nvPicPr>
        <p:blipFill rotWithShape="1">
          <a:blip r:embed="rId3">
            <a:alphaModFix/>
          </a:blip>
          <a:srcRect b="0" l="0" r="0" t="0"/>
          <a:stretch/>
        </p:blipFill>
        <p:spPr>
          <a:xfrm>
            <a:off x="7853433" y="428800"/>
            <a:ext cx="3932595" cy="2949358"/>
          </a:xfrm>
          <a:prstGeom prst="rect">
            <a:avLst/>
          </a:prstGeom>
          <a:noFill/>
          <a:ln>
            <a:noFill/>
          </a:ln>
        </p:spPr>
      </p:pic>
      <p:pic>
        <p:nvPicPr>
          <p:cNvPr id="665" name="Google Shape;665;p96"/>
          <p:cNvPicPr preferRelativeResize="0"/>
          <p:nvPr/>
        </p:nvPicPr>
        <p:blipFill rotWithShape="1">
          <a:blip r:embed="rId4">
            <a:alphaModFix/>
          </a:blip>
          <a:srcRect b="12495" l="0" r="0" t="12502"/>
          <a:stretch/>
        </p:blipFill>
        <p:spPr>
          <a:xfrm>
            <a:off x="7863083" y="3479767"/>
            <a:ext cx="3932595" cy="2949434"/>
          </a:xfrm>
          <a:prstGeom prst="rect">
            <a:avLst/>
          </a:prstGeom>
          <a:noFill/>
          <a:ln>
            <a:noFill/>
          </a:ln>
        </p:spPr>
      </p:pic>
      <p:sp>
        <p:nvSpPr>
          <p:cNvPr id="666" name="Google Shape;666;p96"/>
          <p:cNvSpPr txBox="1"/>
          <p:nvPr>
            <p:ph type="title"/>
          </p:nvPr>
        </p:nvSpPr>
        <p:spPr>
          <a:xfrm>
            <a:off x="405967" y="410433"/>
            <a:ext cx="6372300" cy="18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2"/>
                </a:solidFill>
              </a:rPr>
              <a:t>How do you participate in the stock market?</a:t>
            </a:r>
            <a:endParaRPr>
              <a:solidFill>
                <a:schemeClr val="dk2"/>
              </a:solidFill>
            </a:endParaRPr>
          </a:p>
        </p:txBody>
      </p:sp>
      <p:sp>
        <p:nvSpPr>
          <p:cNvPr id="667" name="Google Shape;667;p96"/>
          <p:cNvSpPr txBox="1"/>
          <p:nvPr>
            <p:ph idx="1" type="body"/>
          </p:nvPr>
        </p:nvSpPr>
        <p:spPr>
          <a:xfrm>
            <a:off x="405967" y="2410833"/>
            <a:ext cx="6372300" cy="40185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AutoNum type="arabicParenR"/>
            </a:pPr>
            <a:r>
              <a:rPr lang="en-US" sz="2500"/>
              <a:t>Can do </a:t>
            </a:r>
            <a:r>
              <a:rPr b="1" lang="en-US" sz="2500"/>
              <a:t>online stock</a:t>
            </a:r>
            <a:r>
              <a:rPr lang="en-US" sz="2500"/>
              <a:t> </a:t>
            </a:r>
            <a:r>
              <a:rPr b="1" lang="en-US" sz="2500"/>
              <a:t>exchange </a:t>
            </a:r>
            <a:r>
              <a:rPr lang="en-US" sz="2500"/>
              <a:t>also</a:t>
            </a:r>
            <a:endParaRPr sz="2500"/>
          </a:p>
          <a:p>
            <a:pPr indent="-368300" lvl="1" marL="914400" rtl="0" algn="l">
              <a:spcBef>
                <a:spcPts val="0"/>
              </a:spcBef>
              <a:spcAft>
                <a:spcPts val="0"/>
              </a:spcAft>
              <a:buSzPts val="2200"/>
              <a:buAutoNum type="alphaLcParenR"/>
            </a:pPr>
            <a:r>
              <a:rPr b="1" lang="en-US" sz="2200"/>
              <a:t>e-trade, robinhood, etc.</a:t>
            </a:r>
            <a:endParaRPr b="1" sz="2200"/>
          </a:p>
          <a:p>
            <a:pPr indent="0" lvl="0" marL="914400" rtl="0" algn="l">
              <a:spcBef>
                <a:spcPts val="2100"/>
              </a:spcBef>
              <a:spcAft>
                <a:spcPts val="0"/>
              </a:spcAft>
              <a:buNone/>
            </a:pPr>
            <a:r>
              <a:t/>
            </a:r>
            <a:endParaRPr b="1" sz="2500"/>
          </a:p>
          <a:p>
            <a:pPr indent="-387350" lvl="0" marL="457200" rtl="0" algn="l">
              <a:spcBef>
                <a:spcPts val="2100"/>
              </a:spcBef>
              <a:spcAft>
                <a:spcPts val="0"/>
              </a:spcAft>
              <a:buSzPts val="2500"/>
              <a:buAutoNum type="arabicParenR"/>
            </a:pPr>
            <a:r>
              <a:rPr b="1" lang="en-US" sz="2500"/>
              <a:t>via a Broker/Financial advisor (jpg)</a:t>
            </a:r>
            <a:endParaRPr b="1" sz="2500"/>
          </a:p>
          <a:p>
            <a:pPr indent="-368300" lvl="1" marL="914400" rtl="0" algn="l">
              <a:spcBef>
                <a:spcPts val="0"/>
              </a:spcBef>
              <a:spcAft>
                <a:spcPts val="0"/>
              </a:spcAft>
              <a:buSzPts val="2200"/>
              <a:buAutoNum type="alphaLcParenR"/>
            </a:pPr>
            <a:r>
              <a:rPr b="1" lang="en-US" sz="2200"/>
              <a:t> </a:t>
            </a:r>
            <a:r>
              <a:rPr lang="en-US" sz="2200"/>
              <a:t>they buys/sell stocks for you</a:t>
            </a:r>
            <a:endParaRPr sz="2200"/>
          </a:p>
          <a:p>
            <a:pPr indent="-368300" lvl="1" marL="914400" rtl="0" algn="l">
              <a:spcBef>
                <a:spcPts val="0"/>
              </a:spcBef>
              <a:spcAft>
                <a:spcPts val="0"/>
              </a:spcAft>
              <a:buSzPts val="2200"/>
              <a:buAutoNum type="alphaLcParenR"/>
            </a:pPr>
            <a:r>
              <a:rPr lang="en-US" sz="2200"/>
              <a:t>can help make choices</a:t>
            </a:r>
            <a:endParaRPr sz="2200"/>
          </a:p>
          <a:p>
            <a:pPr indent="457200" lvl="0" marL="457200" rtl="0" algn="l">
              <a:spcBef>
                <a:spcPts val="2100"/>
              </a:spcBef>
              <a:spcAft>
                <a:spcPts val="0"/>
              </a:spcAft>
              <a:buNone/>
            </a:pPr>
            <a:r>
              <a:t/>
            </a:r>
            <a:endParaRPr/>
          </a:p>
          <a:p>
            <a:pPr indent="457200" lvl="0" marL="457200" rtl="0" algn="l">
              <a:spcBef>
                <a:spcPts val="2100"/>
              </a:spcBef>
              <a:spcAft>
                <a:spcPts val="0"/>
              </a:spcAft>
              <a:buNone/>
            </a:pPr>
            <a:r>
              <a:t/>
            </a:r>
            <a:endParaRPr/>
          </a:p>
          <a:p>
            <a:pPr indent="0" lvl="0" marL="914400" rtl="0" algn="l">
              <a:spcBef>
                <a:spcPts val="2100"/>
              </a:spcBef>
              <a:spcAft>
                <a:spcPts val="0"/>
              </a:spcAft>
              <a:buNone/>
            </a:pPr>
            <a:r>
              <a:t/>
            </a:r>
            <a:endParaRPr b="1"/>
          </a:p>
          <a:p>
            <a:pPr indent="457200" lvl="0" marL="0" rtl="0" algn="l">
              <a:spcBef>
                <a:spcPts val="2100"/>
              </a:spcBef>
              <a:spcAft>
                <a:spcPts val="0"/>
              </a:spcAft>
              <a:buNone/>
            </a:pPr>
            <a:r>
              <a:t/>
            </a:r>
            <a:endParaRPr/>
          </a:p>
          <a:p>
            <a:pPr indent="-330200" lvl="1" marL="914400" rtl="0" algn="l">
              <a:spcBef>
                <a:spcPts val="2100"/>
              </a:spcBef>
              <a:spcAft>
                <a:spcPts val="0"/>
              </a:spcAft>
              <a:buSzPts val="1600"/>
              <a:buChar char="-"/>
            </a:pPr>
            <a:r>
              <a:t/>
            </a:r>
            <a:endParaRPr/>
          </a:p>
          <a:p>
            <a:pPr indent="0" lvl="0" marL="45720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pic>
        <p:nvPicPr>
          <p:cNvPr id="673" name="Google Shape;673;p97"/>
          <p:cNvPicPr preferRelativeResize="0"/>
          <p:nvPr/>
        </p:nvPicPr>
        <p:blipFill rotWithShape="1">
          <a:blip r:embed="rId3">
            <a:alphaModFix/>
          </a:blip>
          <a:srcRect b="0" l="30185" r="30189" t="0"/>
          <a:stretch/>
        </p:blipFill>
        <p:spPr>
          <a:xfrm>
            <a:off x="0" y="2"/>
            <a:ext cx="4683600" cy="6858001"/>
          </a:xfrm>
          <a:prstGeom prst="rect">
            <a:avLst/>
          </a:prstGeom>
          <a:noFill/>
          <a:ln>
            <a:noFill/>
          </a:ln>
        </p:spPr>
      </p:pic>
      <p:sp>
        <p:nvSpPr>
          <p:cNvPr id="674" name="Google Shape;674;p97"/>
          <p:cNvSpPr txBox="1"/>
          <p:nvPr>
            <p:ph idx="1" type="body"/>
          </p:nvPr>
        </p:nvSpPr>
        <p:spPr>
          <a:xfrm>
            <a:off x="5349100" y="423100"/>
            <a:ext cx="6426900" cy="5794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3) mutual fund</a:t>
            </a:r>
            <a:endParaRPr b="1"/>
          </a:p>
          <a:p>
            <a:pPr indent="0" lvl="0" marL="0" rtl="0" algn="l">
              <a:spcBef>
                <a:spcPts val="2100"/>
              </a:spcBef>
              <a:spcAft>
                <a:spcPts val="0"/>
              </a:spcAft>
              <a:buNone/>
            </a:pPr>
            <a:r>
              <a:t/>
            </a:r>
            <a:endParaRPr/>
          </a:p>
          <a:p>
            <a:pPr indent="-361950" lvl="0" marL="457200" rtl="0" algn="l">
              <a:spcBef>
                <a:spcPts val="2100"/>
              </a:spcBef>
              <a:spcAft>
                <a:spcPts val="0"/>
              </a:spcAft>
              <a:buSzPts val="2100"/>
              <a:buChar char="●"/>
            </a:pPr>
            <a:r>
              <a:rPr lang="en-US"/>
              <a:t>money managers invest your money for you</a:t>
            </a:r>
            <a:endParaRPr/>
          </a:p>
          <a:p>
            <a:pPr indent="-309880" lvl="1" marL="914400" rtl="0" algn="l">
              <a:spcBef>
                <a:spcPts val="0"/>
              </a:spcBef>
              <a:spcAft>
                <a:spcPts val="0"/>
              </a:spcAft>
              <a:buSzPts val="1280"/>
              <a:buChar char="○"/>
            </a:pPr>
            <a:r>
              <a:rPr lang="en-US"/>
              <a:t>Will get portion of returns</a:t>
            </a:r>
            <a:endParaRPr/>
          </a:p>
          <a:p>
            <a:pPr indent="-309880" lvl="1" marL="914400" rtl="0" algn="l">
              <a:spcBef>
                <a:spcPts val="0"/>
              </a:spcBef>
              <a:spcAft>
                <a:spcPts val="0"/>
              </a:spcAft>
              <a:buSzPts val="1280"/>
              <a:buChar char="○"/>
            </a:pPr>
            <a:r>
              <a:rPr lang="en-US"/>
              <a:t>less work on your end, but more </a:t>
            </a:r>
            <a:r>
              <a:rPr i="1" lang="en-US"/>
              <a:t>obscure</a:t>
            </a:r>
            <a:r>
              <a:rPr lang="en-US"/>
              <a:t> process</a:t>
            </a:r>
            <a:endParaRPr/>
          </a:p>
          <a:p>
            <a:pPr indent="-309880" lvl="1" marL="914400" rtl="0" algn="l">
              <a:spcBef>
                <a:spcPts val="0"/>
              </a:spcBef>
              <a:spcAft>
                <a:spcPts val="0"/>
              </a:spcAft>
              <a:buSzPts val="1280"/>
              <a:buChar char="○"/>
            </a:pPr>
            <a:r>
              <a:rPr lang="en-US"/>
              <a:t>require fees</a:t>
            </a:r>
            <a:endParaRPr b="1"/>
          </a:p>
          <a:p>
            <a:pPr indent="0" lvl="0" marL="0" rtl="0" algn="l">
              <a:spcBef>
                <a:spcPts val="2100"/>
              </a:spcBef>
              <a:spcAft>
                <a:spcPts val="0"/>
              </a:spcAft>
              <a:buNone/>
            </a:pPr>
            <a:r>
              <a:t/>
            </a:r>
            <a:endParaRPr b="1"/>
          </a:p>
          <a:p>
            <a:pPr indent="-361950" lvl="0" marL="457200" rtl="0" algn="l">
              <a:spcBef>
                <a:spcPts val="2100"/>
              </a:spcBef>
              <a:spcAft>
                <a:spcPts val="0"/>
              </a:spcAft>
              <a:buSzPts val="2100"/>
              <a:buChar char="-"/>
            </a:pPr>
            <a:r>
              <a:rPr lang="en-US"/>
              <a:t>examples: </a:t>
            </a:r>
            <a:r>
              <a:rPr b="1" lang="en-US"/>
              <a:t>vanguard, s&amp;p, Invesco</a:t>
            </a:r>
            <a:endParaRPr b="1"/>
          </a:p>
          <a:p>
            <a:pPr indent="0" lvl="0" marL="914400" rtl="0" algn="l">
              <a:spcBef>
                <a:spcPts val="2100"/>
              </a:spcBef>
              <a:spcAft>
                <a:spcPts val="0"/>
              </a:spcAft>
              <a:buNone/>
            </a:pPr>
            <a:r>
              <a:t/>
            </a:r>
            <a:endParaRPr b="1"/>
          </a:p>
          <a:p>
            <a:pPr indent="0" lvl="0" marL="0" rtl="0" algn="l">
              <a:spcBef>
                <a:spcPts val="2100"/>
              </a:spcBef>
              <a:spcAft>
                <a:spcPts val="2100"/>
              </a:spcAft>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62"/>
          <p:cNvPicPr preferRelativeResize="0"/>
          <p:nvPr/>
        </p:nvPicPr>
        <p:blipFill rotWithShape="1">
          <a:blip r:embed="rId3">
            <a:alphaModFix amt="60000"/>
          </a:blip>
          <a:srcRect b="0" l="27298" r="27294" t="0"/>
          <a:stretch/>
        </p:blipFill>
        <p:spPr>
          <a:xfrm>
            <a:off x="0" y="0"/>
            <a:ext cx="4683464" cy="6858000"/>
          </a:xfrm>
          <a:prstGeom prst="rect">
            <a:avLst/>
          </a:prstGeom>
          <a:noFill/>
          <a:ln>
            <a:noFill/>
          </a:ln>
        </p:spPr>
      </p:pic>
      <p:sp>
        <p:nvSpPr>
          <p:cNvPr id="426" name="Google Shape;426;p62"/>
          <p:cNvSpPr txBox="1"/>
          <p:nvPr>
            <p:ph type="title"/>
          </p:nvPr>
        </p:nvSpPr>
        <p:spPr>
          <a:xfrm>
            <a:off x="415600" y="410433"/>
            <a:ext cx="3509100" cy="575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5200">
                <a:latin typeface="Comic Sans MS"/>
                <a:ea typeface="Comic Sans MS"/>
                <a:cs typeface="Comic Sans MS"/>
                <a:sym typeface="Comic Sans MS"/>
              </a:rPr>
              <a:t>Scenario: your boss gives you a free $1000. What will you do?</a:t>
            </a:r>
            <a:endParaRPr sz="5200">
              <a:latin typeface="Comic Sans MS"/>
              <a:ea typeface="Comic Sans MS"/>
              <a:cs typeface="Comic Sans MS"/>
              <a:sym typeface="Comic Sans MS"/>
            </a:endParaRPr>
          </a:p>
        </p:txBody>
      </p:sp>
      <p:sp>
        <p:nvSpPr>
          <p:cNvPr id="427" name="Google Shape;427;p62"/>
          <p:cNvSpPr txBox="1"/>
          <p:nvPr>
            <p:ph idx="1" type="body"/>
          </p:nvPr>
        </p:nvSpPr>
        <p:spPr>
          <a:xfrm>
            <a:off x="5349100" y="486600"/>
            <a:ext cx="6467100" cy="567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DO NOW WHILE WAITING FOR CLASS TO BEGIN</a:t>
            </a:r>
            <a:endParaRPr/>
          </a:p>
          <a:p>
            <a:pPr indent="0" lvl="0" marL="0" rtl="0" algn="l">
              <a:spcBef>
                <a:spcPts val="2100"/>
              </a:spcBef>
              <a:spcAft>
                <a:spcPts val="0"/>
              </a:spcAft>
              <a:buNone/>
            </a:pPr>
            <a:r>
              <a:rPr lang="en-US"/>
              <a:t>	a - keep the cash (safe) in wallet</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	b - save it in bank account</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	c - invest in a mutual fund/stock</a:t>
            </a:r>
            <a:endParaRPr/>
          </a:p>
          <a:p>
            <a:pPr indent="0" lvl="0" marL="0" rtl="0" algn="l">
              <a:spcBef>
                <a:spcPts val="2100"/>
              </a:spcBef>
              <a:spcAft>
                <a:spcPts val="0"/>
              </a:spcAft>
              <a:buNone/>
            </a:pPr>
            <a:r>
              <a:t/>
            </a:r>
            <a:endParaRPr/>
          </a:p>
          <a:p>
            <a:pPr indent="0" lvl="0" marL="0" rtl="0" algn="l">
              <a:spcBef>
                <a:spcPts val="2100"/>
              </a:spcBef>
              <a:spcAft>
                <a:spcPts val="2100"/>
              </a:spcAft>
              <a:buNone/>
            </a:pPr>
            <a:r>
              <a:rPr b="1" lang="en-US"/>
              <a:t>	</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98"/>
          <p:cNvPicPr preferRelativeResize="0"/>
          <p:nvPr/>
        </p:nvPicPr>
        <p:blipFill rotWithShape="1">
          <a:blip r:embed="rId3">
            <a:alphaModFix/>
          </a:blip>
          <a:srcRect b="0" l="21516" r="21516" t="0"/>
          <a:stretch/>
        </p:blipFill>
        <p:spPr>
          <a:xfrm>
            <a:off x="7589200" y="1373629"/>
            <a:ext cx="4183932" cy="4050001"/>
          </a:xfrm>
          <a:prstGeom prst="rect">
            <a:avLst/>
          </a:prstGeom>
          <a:noFill/>
          <a:ln>
            <a:noFill/>
          </a:ln>
        </p:spPr>
      </p:pic>
      <p:sp>
        <p:nvSpPr>
          <p:cNvPr id="681" name="Google Shape;681;p98"/>
          <p:cNvSpPr txBox="1"/>
          <p:nvPr>
            <p:ph idx="1" type="body"/>
          </p:nvPr>
        </p:nvSpPr>
        <p:spPr>
          <a:xfrm>
            <a:off x="423233" y="1233200"/>
            <a:ext cx="6372300" cy="4190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4) trading simulator</a:t>
            </a:r>
            <a:endParaRPr b="1"/>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361950" lvl="0" marL="457200" rtl="0" algn="l">
              <a:spcBef>
                <a:spcPts val="2100"/>
              </a:spcBef>
              <a:spcAft>
                <a:spcPts val="0"/>
              </a:spcAft>
              <a:buSzPts val="2100"/>
              <a:buChar char="-"/>
            </a:pPr>
            <a:r>
              <a:rPr lang="en-US"/>
              <a:t>invest in stock market with virtual money! </a:t>
            </a:r>
            <a:endParaRPr/>
          </a:p>
          <a:p>
            <a:pPr indent="-361950" lvl="0" marL="457200" rtl="0" algn="l">
              <a:spcBef>
                <a:spcPts val="0"/>
              </a:spcBef>
              <a:spcAft>
                <a:spcPts val="0"/>
              </a:spcAft>
              <a:buSzPts val="2100"/>
              <a:buChar char="-"/>
            </a:pPr>
            <a:r>
              <a:rPr lang="en-US"/>
              <a:t>Enter school competitions</a:t>
            </a:r>
            <a:endParaRPr/>
          </a:p>
          <a:p>
            <a:pPr indent="-361950" lvl="0" marL="457200" rtl="0" algn="l">
              <a:spcBef>
                <a:spcPts val="0"/>
              </a:spcBef>
              <a:spcAft>
                <a:spcPts val="0"/>
              </a:spcAft>
              <a:buSzPts val="2100"/>
              <a:buChar char="-"/>
            </a:pPr>
            <a:r>
              <a:rPr lang="en-US"/>
              <a:t>i.e. investopedia</a:t>
            </a:r>
            <a:endParaRPr/>
          </a:p>
          <a:p>
            <a:pPr indent="0" lvl="0" marL="914400" rtl="0" algn="l">
              <a:spcBef>
                <a:spcPts val="2100"/>
              </a:spcBef>
              <a:spcAft>
                <a:spcPts val="0"/>
              </a:spcAft>
              <a:buNone/>
            </a:pPr>
            <a:r>
              <a:t/>
            </a:r>
            <a:endParaRPr b="1"/>
          </a:p>
          <a:p>
            <a:pPr indent="0" lvl="0" marL="0" rtl="0" algn="l">
              <a:spcBef>
                <a:spcPts val="2100"/>
              </a:spcBef>
              <a:spcAft>
                <a:spcPts val="2100"/>
              </a:spcAft>
              <a:buNone/>
            </a:pPr>
            <a:r>
              <a:t/>
            </a:r>
            <a:endParaRPr b="1"/>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99"/>
          <p:cNvSpPr txBox="1"/>
          <p:nvPr>
            <p:ph type="title"/>
          </p:nvPr>
        </p:nvSpPr>
        <p:spPr>
          <a:xfrm>
            <a:off x="443100" y="1462350"/>
            <a:ext cx="10941000" cy="393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the approaches….</a:t>
            </a:r>
            <a:endParaRPr>
              <a:solidFill>
                <a:schemeClr val="dk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00"/>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Steps to self-invest online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101"/>
          <p:cNvPicPr preferRelativeResize="0"/>
          <p:nvPr/>
        </p:nvPicPr>
        <p:blipFill rotWithShape="1">
          <a:blip r:embed="rId3">
            <a:alphaModFix/>
          </a:blip>
          <a:srcRect b="24656" l="0" r="0" t="24651"/>
          <a:stretch/>
        </p:blipFill>
        <p:spPr>
          <a:xfrm>
            <a:off x="726817" y="2191600"/>
            <a:ext cx="7388460" cy="3745361"/>
          </a:xfrm>
          <a:prstGeom prst="rect">
            <a:avLst/>
          </a:prstGeom>
          <a:noFill/>
          <a:ln>
            <a:noFill/>
          </a:ln>
        </p:spPr>
      </p:pic>
      <p:pic>
        <p:nvPicPr>
          <p:cNvPr id="700" name="Google Shape;700;p101"/>
          <p:cNvPicPr preferRelativeResize="0"/>
          <p:nvPr/>
        </p:nvPicPr>
        <p:blipFill rotWithShape="1">
          <a:blip r:embed="rId4">
            <a:alphaModFix/>
          </a:blip>
          <a:srcRect b="7662" l="0" r="0" t="7662"/>
          <a:stretch/>
        </p:blipFill>
        <p:spPr>
          <a:xfrm>
            <a:off x="8216890" y="2191600"/>
            <a:ext cx="3248289" cy="1826821"/>
          </a:xfrm>
          <a:prstGeom prst="rect">
            <a:avLst/>
          </a:prstGeom>
          <a:noFill/>
          <a:ln>
            <a:noFill/>
          </a:ln>
        </p:spPr>
      </p:pic>
      <p:pic>
        <p:nvPicPr>
          <p:cNvPr id="701" name="Google Shape;701;p101"/>
          <p:cNvPicPr preferRelativeResize="0"/>
          <p:nvPr/>
        </p:nvPicPr>
        <p:blipFill rotWithShape="1">
          <a:blip r:embed="rId5">
            <a:alphaModFix/>
          </a:blip>
          <a:srcRect b="12507" l="0" r="0" t="12507"/>
          <a:stretch/>
        </p:blipFill>
        <p:spPr>
          <a:xfrm>
            <a:off x="8216883" y="4110160"/>
            <a:ext cx="3248292" cy="1826808"/>
          </a:xfrm>
          <a:prstGeom prst="rect">
            <a:avLst/>
          </a:prstGeom>
          <a:noFill/>
          <a:ln>
            <a:noFill/>
          </a:ln>
        </p:spPr>
      </p:pic>
      <p:sp>
        <p:nvSpPr>
          <p:cNvPr id="702" name="Google Shape;702;p101"/>
          <p:cNvSpPr txBox="1"/>
          <p:nvPr>
            <p:ph type="ctrTitle"/>
          </p:nvPr>
        </p:nvSpPr>
        <p:spPr>
          <a:xfrm>
            <a:off x="520600" y="481833"/>
            <a:ext cx="11150700" cy="1335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2"/>
                </a:solidFill>
              </a:rPr>
              <a:t>Different ways to invest</a:t>
            </a:r>
            <a:endParaRPr>
              <a:solidFill>
                <a:schemeClr val="dk2"/>
              </a:solidFill>
            </a:endParaRPr>
          </a:p>
        </p:txBody>
      </p:sp>
      <p:sp>
        <p:nvSpPr>
          <p:cNvPr id="703" name="Google Shape;703;p101"/>
          <p:cNvSpPr txBox="1"/>
          <p:nvPr/>
        </p:nvSpPr>
        <p:spPr>
          <a:xfrm>
            <a:off x="3399175" y="6051050"/>
            <a:ext cx="471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Robinhood, e-trade, jpmorgan</a:t>
            </a:r>
            <a:endParaRPr>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pic>
        <p:nvPicPr>
          <p:cNvPr id="709" name="Google Shape;709;p102"/>
          <p:cNvPicPr preferRelativeResize="0"/>
          <p:nvPr/>
        </p:nvPicPr>
        <p:blipFill>
          <a:blip r:embed="rId3">
            <a:alphaModFix/>
          </a:blip>
          <a:stretch>
            <a:fillRect/>
          </a:stretch>
        </p:blipFill>
        <p:spPr>
          <a:xfrm>
            <a:off x="2006236" y="0"/>
            <a:ext cx="14136315" cy="6858001"/>
          </a:xfrm>
          <a:prstGeom prst="rect">
            <a:avLst/>
          </a:prstGeom>
          <a:noFill/>
          <a:ln>
            <a:noFill/>
          </a:ln>
        </p:spPr>
      </p:pic>
      <p:sp>
        <p:nvSpPr>
          <p:cNvPr id="710" name="Google Shape;710;p102"/>
          <p:cNvSpPr txBox="1"/>
          <p:nvPr/>
        </p:nvSpPr>
        <p:spPr>
          <a:xfrm>
            <a:off x="468875" y="631375"/>
            <a:ext cx="1321200" cy="557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Company name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Price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Price Change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Change of Price over Time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Time ranges</a:t>
            </a:r>
            <a:endParaRPr>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pic>
        <p:nvPicPr>
          <p:cNvPr id="716" name="Google Shape;716;p103"/>
          <p:cNvPicPr preferRelativeResize="0"/>
          <p:nvPr/>
        </p:nvPicPr>
        <p:blipFill rotWithShape="1">
          <a:blip r:embed="rId3">
            <a:alphaModFix/>
          </a:blip>
          <a:srcRect b="0" l="9788" r="9780" t="0"/>
          <a:stretch/>
        </p:blipFill>
        <p:spPr>
          <a:xfrm>
            <a:off x="33650" y="-964125"/>
            <a:ext cx="12124700" cy="78221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04"/>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Concept check: scavenger hunt</a:t>
            </a:r>
            <a:endParaRPr/>
          </a:p>
        </p:txBody>
      </p:sp>
      <p:sp>
        <p:nvSpPr>
          <p:cNvPr id="723" name="Google Shape;723;p104"/>
          <p:cNvSpPr txBox="1"/>
          <p:nvPr/>
        </p:nvSpPr>
        <p:spPr>
          <a:xfrm>
            <a:off x="6388825" y="798600"/>
            <a:ext cx="3000000" cy="414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900">
                <a:solidFill>
                  <a:schemeClr val="lt1"/>
                </a:solidFill>
              </a:rPr>
              <a:t> Scavenger Hunt</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GO to “ROBINHOOD APPLE”</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GO TO THE SITE</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Feel free to work in groups or by yourself! But do check your answers with another</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Price of apple today?</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Did it go up or down, by how much? How about a week ago (give the percent)</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Name ONE product it sells</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If I invested in AAPL, how much do I get in div a year </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Click on the down arrow next to “buy AAPL”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 how many option are listed</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	&gt; market order - means you buy/sell at a price you see (q1)</a:t>
            </a:r>
            <a:endParaRPr sz="900">
              <a:solidFill>
                <a:schemeClr val="lt1"/>
              </a:solidFill>
            </a:endParaRPr>
          </a:p>
          <a:p>
            <a:pPr indent="0" lvl="0" marL="0" rtl="0" algn="l">
              <a:lnSpc>
                <a:spcPct val="115000"/>
              </a:lnSpc>
              <a:spcBef>
                <a:spcPts val="0"/>
              </a:spcBef>
              <a:spcAft>
                <a:spcPts val="0"/>
              </a:spcAft>
              <a:buNone/>
            </a:pPr>
            <a:r>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PRETEND to buy 7 shares of apple, what is the </a:t>
            </a:r>
            <a:endParaRPr sz="900">
              <a:solidFill>
                <a:schemeClr val="lt1"/>
              </a:solidFill>
            </a:endParaRPr>
          </a:p>
          <a:p>
            <a:pPr indent="0" lvl="0" marL="0" rtl="0" algn="l">
              <a:lnSpc>
                <a:spcPct val="115000"/>
              </a:lnSpc>
              <a:spcBef>
                <a:spcPts val="0"/>
              </a:spcBef>
              <a:spcAft>
                <a:spcPts val="0"/>
              </a:spcAft>
              <a:buNone/>
            </a:pPr>
            <a:r>
              <a:rPr lang="en-US" sz="900">
                <a:solidFill>
                  <a:schemeClr val="lt1"/>
                </a:solidFill>
              </a:rPr>
              <a:t>“Estimated cost” on the website?</a:t>
            </a:r>
            <a:endParaRPr>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105"/>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6000"/>
              <a:t>With online apps you can</a:t>
            </a:r>
            <a:endParaRPr sz="6000"/>
          </a:p>
          <a:p>
            <a:pPr indent="0" lvl="0" marL="0" rtl="0" algn="l">
              <a:spcBef>
                <a:spcPts val="0"/>
              </a:spcBef>
              <a:spcAft>
                <a:spcPts val="0"/>
              </a:spcAft>
              <a:buNone/>
            </a:pPr>
            <a:r>
              <a:rPr lang="en-US" sz="6000"/>
              <a:t>	locate stocks</a:t>
            </a:r>
            <a:endParaRPr sz="6000"/>
          </a:p>
          <a:p>
            <a:pPr indent="457200" lvl="0" marL="0" rtl="0" algn="l">
              <a:spcBef>
                <a:spcPts val="0"/>
              </a:spcBef>
              <a:spcAft>
                <a:spcPts val="0"/>
              </a:spcAft>
              <a:buNone/>
            </a:pPr>
            <a:r>
              <a:rPr lang="en-US" sz="6000"/>
              <a:t>buy/sell</a:t>
            </a:r>
            <a:endParaRPr sz="6000"/>
          </a:p>
          <a:p>
            <a:pPr indent="457200" lvl="0" marL="0" rtl="0" algn="l">
              <a:spcBef>
                <a:spcPts val="0"/>
              </a:spcBef>
              <a:spcAft>
                <a:spcPts val="0"/>
              </a:spcAft>
              <a:buNone/>
            </a:pPr>
            <a:r>
              <a:rPr lang="en-US" sz="6000"/>
              <a:t>see price</a:t>
            </a:r>
            <a:endParaRPr sz="6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6"/>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ETFs - alt to stocks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7"/>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ETFs - less financial risk than stocks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3"/>
          <p:cNvSpPr txBox="1"/>
          <p:nvPr>
            <p:ph type="title"/>
          </p:nvPr>
        </p:nvSpPr>
        <p:spPr>
          <a:xfrm>
            <a:off x="378800" y="410633"/>
            <a:ext cx="3306300" cy="5691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RESULTS</a:t>
            </a:r>
            <a:endParaRPr/>
          </a:p>
        </p:txBody>
      </p:sp>
      <p:sp>
        <p:nvSpPr>
          <p:cNvPr id="434" name="Google Shape;434;p63"/>
          <p:cNvSpPr txBox="1"/>
          <p:nvPr>
            <p:ph idx="1" type="body"/>
          </p:nvPr>
        </p:nvSpPr>
        <p:spPr>
          <a:xfrm>
            <a:off x="4508133" y="410633"/>
            <a:ext cx="7268400" cy="5691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choice a: nothing</a:t>
            </a:r>
            <a:endParaRPr/>
          </a:p>
          <a:p>
            <a:pPr indent="-381000" lvl="0" marL="457200" rtl="0" algn="l">
              <a:spcBef>
                <a:spcPts val="2100"/>
              </a:spcBef>
              <a:spcAft>
                <a:spcPts val="0"/>
              </a:spcAft>
              <a:buSzPts val="2400"/>
              <a:buChar char="-"/>
            </a:pPr>
            <a:r>
              <a:rPr lang="en-US"/>
              <a:t>your $1000 will, likely be worth less in two years. (</a:t>
            </a:r>
            <a:r>
              <a:rPr b="1" lang="en-US"/>
              <a:t>Inflation</a:t>
            </a:r>
            <a:r>
              <a:rPr lang="en-US"/>
              <a:t>)</a:t>
            </a:r>
            <a:endParaRPr b="1"/>
          </a:p>
          <a:p>
            <a:pPr indent="0" lvl="0" marL="0" rtl="0" algn="l">
              <a:spcBef>
                <a:spcPts val="2100"/>
              </a:spcBef>
              <a:spcAft>
                <a:spcPts val="0"/>
              </a:spcAft>
              <a:buNone/>
            </a:pPr>
            <a:r>
              <a:t/>
            </a:r>
            <a:endParaRPr/>
          </a:p>
          <a:p>
            <a:pPr indent="0" lvl="0" marL="0" rtl="0" algn="l">
              <a:spcBef>
                <a:spcPts val="2100"/>
              </a:spcBef>
              <a:spcAft>
                <a:spcPts val="0"/>
              </a:spcAft>
              <a:buNone/>
            </a:pPr>
            <a:r>
              <a:rPr lang="en-US"/>
              <a:t>choice b: save</a:t>
            </a:r>
            <a:endParaRPr/>
          </a:p>
          <a:p>
            <a:pPr indent="-381000" lvl="0" marL="457200" rtl="0" algn="l">
              <a:spcBef>
                <a:spcPts val="2100"/>
              </a:spcBef>
              <a:spcAft>
                <a:spcPts val="0"/>
              </a:spcAft>
              <a:buSzPts val="2400"/>
              <a:buChar char="-"/>
            </a:pPr>
            <a:r>
              <a:rPr lang="en-US"/>
              <a:t>you’ll get an interest of &lt;%1 or so annually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id="747" name="Google Shape;747;p108">
            <a:hlinkClick r:id="rId3"/>
          </p:cNvPr>
          <p:cNvPicPr preferRelativeResize="0"/>
          <p:nvPr/>
        </p:nvPicPr>
        <p:blipFill rotWithShape="1">
          <a:blip r:embed="rId4">
            <a:alphaModFix amt="60000"/>
          </a:blip>
          <a:srcRect b="0" l="27225" r="27225" t="0"/>
          <a:stretch/>
        </p:blipFill>
        <p:spPr>
          <a:xfrm>
            <a:off x="0" y="0"/>
            <a:ext cx="4683466" cy="6857998"/>
          </a:xfrm>
          <a:prstGeom prst="rect">
            <a:avLst/>
          </a:prstGeom>
          <a:noFill/>
          <a:ln>
            <a:noFill/>
          </a:ln>
        </p:spPr>
      </p:pic>
      <p:sp>
        <p:nvSpPr>
          <p:cNvPr id="748" name="Google Shape;748;p108"/>
          <p:cNvSpPr txBox="1"/>
          <p:nvPr>
            <p:ph type="title"/>
          </p:nvPr>
        </p:nvSpPr>
        <p:spPr>
          <a:xfrm>
            <a:off x="415600" y="410433"/>
            <a:ext cx="3509100" cy="575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Exchange Traded Fund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49" name="Google Shape;749;p108"/>
          <p:cNvSpPr txBox="1"/>
          <p:nvPr>
            <p:ph idx="1" type="body"/>
          </p:nvPr>
        </p:nvSpPr>
        <p:spPr>
          <a:xfrm>
            <a:off x="5349100" y="486600"/>
            <a:ext cx="6467100" cy="567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t/>
            </a:r>
            <a:endParaRPr/>
          </a:p>
          <a:p>
            <a:pPr indent="-381000" lvl="0" marL="457200" rtl="0" algn="l">
              <a:spcBef>
                <a:spcPts val="2100"/>
              </a:spcBef>
              <a:spcAft>
                <a:spcPts val="0"/>
              </a:spcAft>
              <a:buSzPts val="2400"/>
              <a:buChar char="-"/>
            </a:pPr>
            <a:r>
              <a:rPr lang="en-US"/>
              <a:t>an </a:t>
            </a:r>
            <a:r>
              <a:rPr b="1" lang="en-US"/>
              <a:t>ETF (exchange traded fund)</a:t>
            </a:r>
            <a:endParaRPr b="1"/>
          </a:p>
          <a:p>
            <a:pPr indent="-299719" lvl="2" marL="1371600" rtl="0" algn="l">
              <a:spcBef>
                <a:spcPts val="0"/>
              </a:spcBef>
              <a:spcAft>
                <a:spcPts val="0"/>
              </a:spcAft>
              <a:buSzPts val="1120"/>
              <a:buChar char="-"/>
            </a:pPr>
            <a:r>
              <a:rPr lang="en-US"/>
              <a:t>a fund that allows you to invest in one’s portfolio</a:t>
            </a:r>
            <a:endParaRPr/>
          </a:p>
          <a:p>
            <a:pPr indent="-299719" lvl="2" marL="1371600" rtl="0" algn="l">
              <a:spcBef>
                <a:spcPts val="0"/>
              </a:spcBef>
              <a:spcAft>
                <a:spcPts val="0"/>
              </a:spcAft>
              <a:buSzPts val="1120"/>
              <a:buChar char="-"/>
            </a:pPr>
            <a:r>
              <a:rPr lang="en-US"/>
              <a:t>traded like a stock</a:t>
            </a:r>
            <a:endParaRPr/>
          </a:p>
          <a:p>
            <a:pPr indent="-299719" lvl="2" marL="1371600" rtl="0" algn="l">
              <a:spcBef>
                <a:spcPts val="0"/>
              </a:spcBef>
              <a:spcAft>
                <a:spcPts val="0"/>
              </a:spcAft>
              <a:buSzPts val="1120"/>
              <a:buChar char="-"/>
            </a:pPr>
            <a:r>
              <a:rPr lang="en-US"/>
              <a:t>low risk, lower return annual</a:t>
            </a:r>
            <a:endParaRPr/>
          </a:p>
          <a:p>
            <a:pPr indent="457200" lvl="0" marL="457200" rtl="0" algn="l">
              <a:spcBef>
                <a:spcPts val="2100"/>
              </a:spcBef>
              <a:spcAft>
                <a:spcPts val="2100"/>
              </a:spcAft>
              <a:buNone/>
            </a:pPr>
            <a:r>
              <a:rPr i="1" lang="en-US"/>
              <a:t>easy way to invest in apple, other companies at the time; </a:t>
            </a:r>
            <a:r>
              <a:rPr b="1" i="1" lang="en-US"/>
              <a:t> </a:t>
            </a:r>
            <a:endParaRPr b="1" i="1"/>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09"/>
          <p:cNvSpPr txBox="1"/>
          <p:nvPr>
            <p:ph type="title"/>
          </p:nvPr>
        </p:nvSpPr>
        <p:spPr>
          <a:xfrm>
            <a:off x="415633" y="871101"/>
            <a:ext cx="4941900" cy="444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Exchange Traded Fund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56" name="Google Shape;756;p109"/>
          <p:cNvSpPr txBox="1"/>
          <p:nvPr>
            <p:ph idx="1" type="body"/>
          </p:nvPr>
        </p:nvSpPr>
        <p:spPr>
          <a:xfrm>
            <a:off x="6160775" y="562550"/>
            <a:ext cx="5755200" cy="6157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t/>
            </a:r>
            <a:endParaRPr/>
          </a:p>
          <a:p>
            <a:pPr indent="-330200" lvl="0" marL="457200" rtl="0" algn="l">
              <a:spcBef>
                <a:spcPts val="2100"/>
              </a:spcBef>
              <a:spcAft>
                <a:spcPts val="0"/>
              </a:spcAft>
              <a:buSzPts val="1600"/>
              <a:buChar char="-"/>
            </a:pPr>
            <a:r>
              <a:rPr b="1" lang="en-US">
                <a:highlight>
                  <a:srgbClr val="FFFF00"/>
                </a:highlight>
              </a:rPr>
              <a:t>ETF (exchange traded fund)</a:t>
            </a:r>
            <a:endParaRPr b="1">
              <a:highlight>
                <a:srgbClr val="FFFF00"/>
              </a:highlight>
            </a:endParaRPr>
          </a:p>
          <a:p>
            <a:pPr indent="457200" lvl="0" marL="457200" rtl="0" algn="l">
              <a:spcBef>
                <a:spcPts val="2100"/>
              </a:spcBef>
              <a:spcAft>
                <a:spcPts val="0"/>
              </a:spcAft>
              <a:buNone/>
            </a:pPr>
            <a:r>
              <a:t/>
            </a:r>
            <a:endParaRPr/>
          </a:p>
          <a:p>
            <a:pPr indent="457200" lvl="0" marL="457200" rtl="0" algn="l">
              <a:spcBef>
                <a:spcPts val="2100"/>
              </a:spcBef>
              <a:spcAft>
                <a:spcPts val="0"/>
              </a:spcAft>
              <a:buNone/>
            </a:pPr>
            <a:r>
              <a:rPr lang="en-US"/>
              <a:t>can find by simply inputting it</a:t>
            </a:r>
            <a:endParaRPr/>
          </a:p>
          <a:p>
            <a:pPr indent="457200" lvl="0" marL="457200" rtl="0" algn="l">
              <a:spcBef>
                <a:spcPts val="2100"/>
              </a:spcBef>
              <a:spcAft>
                <a:spcPts val="0"/>
              </a:spcAft>
              <a:buNone/>
            </a:pPr>
            <a:r>
              <a:t/>
            </a:r>
            <a:endParaRPr/>
          </a:p>
          <a:p>
            <a:pPr indent="457200" lvl="0" marL="457200" rtl="0" algn="l">
              <a:spcBef>
                <a:spcPts val="2100"/>
              </a:spcBef>
              <a:spcAft>
                <a:spcPts val="0"/>
              </a:spcAft>
              <a:buNone/>
            </a:pPr>
            <a:r>
              <a:rPr lang="en-US"/>
              <a:t>i.e. </a:t>
            </a:r>
            <a:r>
              <a:rPr b="1" lang="en-US"/>
              <a:t>S&amp;P 500</a:t>
            </a:r>
            <a:r>
              <a:rPr lang="en-US"/>
              <a:t> (Standard &amp; Poor) (left) </a:t>
            </a:r>
            <a:endParaRPr/>
          </a:p>
          <a:p>
            <a:pPr indent="457200" lvl="0" marL="914400" rtl="0" algn="l">
              <a:spcBef>
                <a:spcPts val="2100"/>
              </a:spcBef>
              <a:spcAft>
                <a:spcPts val="0"/>
              </a:spcAft>
              <a:buNone/>
            </a:pPr>
            <a:r>
              <a:rPr lang="en-US"/>
              <a:t>- steady</a:t>
            </a:r>
            <a:endParaRPr/>
          </a:p>
          <a:p>
            <a:pPr indent="457200" lvl="0" marL="457200" rtl="0" algn="l">
              <a:spcBef>
                <a:spcPts val="2100"/>
              </a:spcBef>
              <a:spcAft>
                <a:spcPts val="0"/>
              </a:spcAft>
              <a:buNone/>
            </a:pPr>
            <a:r>
              <a:t/>
            </a:r>
            <a:endParaRPr/>
          </a:p>
          <a:p>
            <a:pPr indent="457200" lvl="0" marL="457200" rtl="0" algn="l">
              <a:spcBef>
                <a:spcPts val="2100"/>
              </a:spcBef>
              <a:spcAft>
                <a:spcPts val="0"/>
              </a:spcAft>
              <a:buNone/>
            </a:pPr>
            <a:r>
              <a:rPr lang="en-US"/>
              <a:t>tracks 500 “financially sound” companies (i.e. fb, apple, etc.)</a:t>
            </a:r>
            <a:endParaRPr/>
          </a:p>
          <a:p>
            <a:pPr indent="457200" lvl="0" marL="457200" rtl="0" algn="l">
              <a:spcBef>
                <a:spcPts val="2100"/>
              </a:spcBef>
              <a:spcAft>
                <a:spcPts val="0"/>
              </a:spcAft>
              <a:buNone/>
            </a:pPr>
            <a:r>
              <a:t/>
            </a:r>
            <a:endParaRPr/>
          </a:p>
          <a:p>
            <a:pPr indent="457200" lvl="0" marL="457200" rtl="0" algn="l">
              <a:spcBef>
                <a:spcPts val="2100"/>
              </a:spcBef>
              <a:spcAft>
                <a:spcPts val="0"/>
              </a:spcAft>
              <a:buClr>
                <a:schemeClr val="dk1"/>
              </a:buClr>
              <a:buSzPts val="1100"/>
              <a:buFont typeface="Arial"/>
              <a:buNone/>
            </a:pPr>
            <a:r>
              <a:t/>
            </a:r>
            <a:endParaRPr/>
          </a:p>
          <a:p>
            <a:pPr indent="0" lvl="0" marL="0" rtl="0" algn="l">
              <a:spcBef>
                <a:spcPts val="2100"/>
              </a:spcBef>
              <a:spcAft>
                <a:spcPts val="2100"/>
              </a:spcAft>
              <a:buNone/>
            </a:pPr>
            <a:r>
              <a:t/>
            </a:r>
            <a:endParaRPr/>
          </a:p>
        </p:txBody>
      </p:sp>
      <p:pic>
        <p:nvPicPr>
          <p:cNvPr id="757" name="Google Shape;757;p109"/>
          <p:cNvPicPr preferRelativeResize="0"/>
          <p:nvPr/>
        </p:nvPicPr>
        <p:blipFill>
          <a:blip r:embed="rId3">
            <a:alphaModFix/>
          </a:blip>
          <a:stretch>
            <a:fillRect/>
          </a:stretch>
        </p:blipFill>
        <p:spPr>
          <a:xfrm>
            <a:off x="128188" y="1483919"/>
            <a:ext cx="5620875" cy="1201575"/>
          </a:xfrm>
          <a:prstGeom prst="rect">
            <a:avLst/>
          </a:prstGeom>
          <a:noFill/>
          <a:ln>
            <a:noFill/>
          </a:ln>
        </p:spPr>
      </p:pic>
      <p:pic>
        <p:nvPicPr>
          <p:cNvPr id="758" name="Google Shape;758;p109"/>
          <p:cNvPicPr preferRelativeResize="0"/>
          <p:nvPr/>
        </p:nvPicPr>
        <p:blipFill>
          <a:blip r:embed="rId4">
            <a:alphaModFix/>
          </a:blip>
          <a:stretch>
            <a:fillRect/>
          </a:stretch>
        </p:blipFill>
        <p:spPr>
          <a:xfrm>
            <a:off x="128185" y="2685512"/>
            <a:ext cx="5516776" cy="3281074"/>
          </a:xfrm>
          <a:prstGeom prst="rect">
            <a:avLst/>
          </a:prstGeom>
          <a:noFill/>
          <a:ln>
            <a:noFill/>
          </a:ln>
        </p:spPr>
      </p:pic>
      <p:pic>
        <p:nvPicPr>
          <p:cNvPr descr="ETFs are less risky, more stable" id="759" name="Google Shape;759;p109"/>
          <p:cNvPicPr preferRelativeResize="0"/>
          <p:nvPr/>
        </p:nvPicPr>
        <p:blipFill>
          <a:blip r:embed="rId5">
            <a:alphaModFix/>
          </a:blip>
          <a:stretch>
            <a:fillRect/>
          </a:stretch>
        </p:blipFill>
        <p:spPr>
          <a:xfrm>
            <a:off x="128175" y="2758075"/>
            <a:ext cx="5440099" cy="3208499"/>
          </a:xfrm>
          <a:prstGeom prst="rect">
            <a:avLst/>
          </a:prstGeom>
          <a:noFill/>
          <a:ln>
            <a:noFill/>
          </a:ln>
        </p:spPr>
      </p:pic>
      <p:sp>
        <p:nvSpPr>
          <p:cNvPr id="760" name="Google Shape;760;p109"/>
          <p:cNvSpPr txBox="1"/>
          <p:nvPr/>
        </p:nvSpPr>
        <p:spPr>
          <a:xfrm>
            <a:off x="2432675" y="5872375"/>
            <a:ext cx="31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10"/>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Benefit of ETFs?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choose one (many apply)</a:t>
            </a:r>
            <a:endParaRPr/>
          </a:p>
        </p:txBody>
      </p:sp>
      <p:sp>
        <p:nvSpPr>
          <p:cNvPr id="767" name="Google Shape;767;p110"/>
          <p:cNvSpPr txBox="1"/>
          <p:nvPr/>
        </p:nvSpPr>
        <p:spPr>
          <a:xfrm>
            <a:off x="5590625" y="642250"/>
            <a:ext cx="5411700" cy="4617600"/>
          </a:xfrm>
          <a:prstGeom prst="rect">
            <a:avLst/>
          </a:prstGeom>
          <a:noFill/>
          <a:ln>
            <a:noFill/>
          </a:ln>
        </p:spPr>
        <p:txBody>
          <a:bodyPr anchorCtr="0" anchor="t" bIns="91425" lIns="91425" spcFirstLastPara="1" rIns="91425" wrap="square" tIns="91425">
            <a:spAutoFit/>
          </a:bodyPr>
          <a:lstStyle/>
          <a:p>
            <a:pPr indent="-533400" lvl="0" marL="457200" rtl="0" algn="l">
              <a:spcBef>
                <a:spcPts val="0"/>
              </a:spcBef>
              <a:spcAft>
                <a:spcPts val="0"/>
              </a:spcAft>
              <a:buSzPts val="4800"/>
              <a:buFont typeface="Trebuchet MS"/>
              <a:buAutoNum type="alphaLcPeriod"/>
            </a:pPr>
            <a:r>
              <a:rPr lang="en-US" sz="4800">
                <a:latin typeface="Trebuchet MS"/>
                <a:ea typeface="Trebuchet MS"/>
                <a:cs typeface="Trebuchet MS"/>
                <a:sym typeface="Trebuchet MS"/>
              </a:rPr>
              <a:t>low-risk</a:t>
            </a:r>
            <a:endParaRPr sz="4800">
              <a:latin typeface="Trebuchet MS"/>
              <a:ea typeface="Trebuchet MS"/>
              <a:cs typeface="Trebuchet MS"/>
              <a:sym typeface="Trebuchet MS"/>
            </a:endParaRPr>
          </a:p>
          <a:p>
            <a:pPr indent="-533400" lvl="0" marL="457200" rtl="0" algn="l">
              <a:spcBef>
                <a:spcPts val="0"/>
              </a:spcBef>
              <a:spcAft>
                <a:spcPts val="0"/>
              </a:spcAft>
              <a:buSzPts val="4800"/>
              <a:buFont typeface="Trebuchet MS"/>
              <a:buAutoNum type="alphaLcPeriod"/>
            </a:pPr>
            <a:r>
              <a:rPr lang="en-US" sz="4800">
                <a:latin typeface="Trebuchet MS"/>
                <a:ea typeface="Trebuchet MS"/>
                <a:cs typeface="Trebuchet MS"/>
                <a:sym typeface="Trebuchet MS"/>
              </a:rPr>
              <a:t>very high returns</a:t>
            </a:r>
            <a:endParaRPr sz="4800">
              <a:latin typeface="Trebuchet MS"/>
              <a:ea typeface="Trebuchet MS"/>
              <a:cs typeface="Trebuchet MS"/>
              <a:sym typeface="Trebuchet MS"/>
            </a:endParaRPr>
          </a:p>
          <a:p>
            <a:pPr indent="-533400" lvl="0" marL="457200" rtl="0" algn="l">
              <a:spcBef>
                <a:spcPts val="0"/>
              </a:spcBef>
              <a:spcAft>
                <a:spcPts val="0"/>
              </a:spcAft>
              <a:buSzPts val="4800"/>
              <a:buFont typeface="Trebuchet MS"/>
              <a:buAutoNum type="alphaLcPeriod"/>
            </a:pPr>
            <a:r>
              <a:rPr lang="en-US" sz="4800">
                <a:latin typeface="Trebuchet MS"/>
                <a:ea typeface="Trebuchet MS"/>
                <a:cs typeface="Trebuchet MS"/>
                <a:sym typeface="Trebuchet MS"/>
              </a:rPr>
              <a:t>accessible to invest in</a:t>
            </a:r>
            <a:endParaRPr sz="4800">
              <a:latin typeface="Trebuchet MS"/>
              <a:ea typeface="Trebuchet MS"/>
              <a:cs typeface="Trebuchet MS"/>
              <a:sym typeface="Trebuchet MS"/>
            </a:endParaRPr>
          </a:p>
          <a:p>
            <a:pPr indent="-533400" lvl="0" marL="457200" rtl="0" algn="l">
              <a:spcBef>
                <a:spcPts val="0"/>
              </a:spcBef>
              <a:spcAft>
                <a:spcPts val="0"/>
              </a:spcAft>
              <a:buSzPts val="4800"/>
              <a:buFont typeface="Trebuchet MS"/>
              <a:buAutoNum type="alphaLcPeriod"/>
            </a:pPr>
            <a:r>
              <a:rPr lang="en-US" sz="4800">
                <a:latin typeface="Trebuchet MS"/>
                <a:ea typeface="Trebuchet MS"/>
                <a:cs typeface="Trebuchet MS"/>
                <a:sym typeface="Trebuchet MS"/>
              </a:rPr>
              <a:t>can only invest in one company</a:t>
            </a:r>
            <a:endParaRPr sz="4800">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1"/>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t>ETFs allows you to invest in groups of companies </a:t>
            </a:r>
            <a:endParaRPr sz="3400"/>
          </a:p>
          <a:p>
            <a:pPr indent="0" lvl="0" marL="0" rtl="0" algn="ctr">
              <a:spcBef>
                <a:spcPts val="0"/>
              </a:spcBef>
              <a:spcAft>
                <a:spcPts val="0"/>
              </a:spcAft>
              <a:buNone/>
            </a:pPr>
            <a:r>
              <a:t/>
            </a:r>
            <a:endParaRPr sz="3400"/>
          </a:p>
          <a:p>
            <a:pPr indent="0" lvl="0" marL="0" rtl="0" algn="ctr">
              <a:spcBef>
                <a:spcPts val="0"/>
              </a:spcBef>
              <a:spcAft>
                <a:spcPts val="0"/>
              </a:spcAft>
              <a:buNone/>
            </a:pPr>
            <a:r>
              <a:rPr lang="en-US" sz="3400"/>
              <a:t>less riskier than a stock</a:t>
            </a:r>
            <a:endParaRPr sz="3400"/>
          </a:p>
          <a:p>
            <a:pPr indent="0" lvl="0" marL="0" rtl="0" algn="ctr">
              <a:spcBef>
                <a:spcPts val="0"/>
              </a:spcBef>
              <a:spcAft>
                <a:spcPts val="0"/>
              </a:spcAft>
              <a:buNone/>
            </a:pPr>
            <a:r>
              <a:t/>
            </a:r>
            <a:endParaRPr sz="3400"/>
          </a:p>
          <a:p>
            <a:pPr indent="0" lvl="0" marL="0" rtl="0" algn="ctr">
              <a:spcBef>
                <a:spcPts val="0"/>
              </a:spcBef>
              <a:spcAft>
                <a:spcPts val="0"/>
              </a:spcAft>
              <a:buNone/>
            </a:pPr>
            <a:r>
              <a:rPr lang="en-US" sz="3400"/>
              <a:t>Stable returns</a:t>
            </a:r>
            <a:endParaRPr sz="34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12"/>
          <p:cNvSpPr txBox="1"/>
          <p:nvPr>
            <p:ph type="title"/>
          </p:nvPr>
        </p:nvSpPr>
        <p:spPr>
          <a:xfrm>
            <a:off x="2854400" y="2174000"/>
            <a:ext cx="6483300" cy="2510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rPr>
              <a:t>Steps to invest with mutual fund</a:t>
            </a:r>
            <a:endParaRPr>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13"/>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4300"/>
              <a:t>Outline</a:t>
            </a:r>
            <a:endParaRPr sz="4300"/>
          </a:p>
          <a:p>
            <a:pPr indent="0" lvl="0" marL="0" rtl="0" algn="ctr">
              <a:spcBef>
                <a:spcPts val="0"/>
              </a:spcBef>
              <a:spcAft>
                <a:spcPts val="0"/>
              </a:spcAft>
              <a:buNone/>
            </a:pPr>
            <a:r>
              <a:t/>
            </a:r>
            <a:endParaRPr sz="4300"/>
          </a:p>
          <a:p>
            <a:pPr indent="0" lvl="0" marL="0" rtl="0" algn="ctr">
              <a:spcBef>
                <a:spcPts val="0"/>
              </a:spcBef>
              <a:spcAft>
                <a:spcPts val="0"/>
              </a:spcAft>
              <a:buNone/>
            </a:pPr>
            <a:r>
              <a:rPr lang="en-US" sz="4300"/>
              <a:t>Mutual funds - a method that is less research/effort  </a:t>
            </a:r>
            <a:endParaRPr sz="4300"/>
          </a:p>
          <a:p>
            <a:pPr indent="0" lvl="0" marL="0" rtl="0" algn="ctr">
              <a:spcBef>
                <a:spcPts val="0"/>
              </a:spcBef>
              <a:spcAft>
                <a:spcPts val="0"/>
              </a:spcAft>
              <a:buNone/>
            </a:pPr>
            <a:r>
              <a:t/>
            </a:r>
            <a:endParaRPr sz="4300"/>
          </a:p>
          <a:p>
            <a:pPr indent="0" lvl="0" marL="0" rtl="0" algn="ctr">
              <a:spcBef>
                <a:spcPts val="0"/>
              </a:spcBef>
              <a:spcAft>
                <a:spcPts val="0"/>
              </a:spcAft>
              <a:buNone/>
            </a:pPr>
            <a:r>
              <a:rPr lang="en-US" sz="4300"/>
              <a:t>Getting Involved online</a:t>
            </a:r>
            <a:endParaRPr sz="43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14"/>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792" name="Google Shape;792;p114"/>
          <p:cNvPicPr preferRelativeResize="0"/>
          <p:nvPr/>
        </p:nvPicPr>
        <p:blipFill>
          <a:blip r:embed="rId3">
            <a:alphaModFix/>
          </a:blip>
          <a:stretch>
            <a:fillRect/>
          </a:stretch>
        </p:blipFill>
        <p:spPr>
          <a:xfrm>
            <a:off x="101300" y="-50"/>
            <a:ext cx="12090697" cy="68580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pic>
        <p:nvPicPr>
          <p:cNvPr id="798" name="Google Shape;798;p115"/>
          <p:cNvPicPr preferRelativeResize="0"/>
          <p:nvPr/>
        </p:nvPicPr>
        <p:blipFill rotWithShape="1">
          <a:blip r:embed="rId3">
            <a:alphaModFix/>
          </a:blip>
          <a:srcRect b="5752" l="0" r="0" t="5752"/>
          <a:stretch/>
        </p:blipFill>
        <p:spPr>
          <a:xfrm>
            <a:off x="7853433" y="428800"/>
            <a:ext cx="3932596" cy="2949359"/>
          </a:xfrm>
          <a:prstGeom prst="rect">
            <a:avLst/>
          </a:prstGeom>
          <a:noFill/>
          <a:ln>
            <a:noFill/>
          </a:ln>
        </p:spPr>
      </p:pic>
      <p:pic>
        <p:nvPicPr>
          <p:cNvPr id="799" name="Google Shape;799;p115"/>
          <p:cNvPicPr preferRelativeResize="0"/>
          <p:nvPr/>
        </p:nvPicPr>
        <p:blipFill rotWithShape="1">
          <a:blip r:embed="rId4">
            <a:alphaModFix/>
          </a:blip>
          <a:srcRect b="31087" l="0" r="0" t="31087"/>
          <a:stretch/>
        </p:blipFill>
        <p:spPr>
          <a:xfrm>
            <a:off x="7863083" y="3479767"/>
            <a:ext cx="3932596" cy="2949434"/>
          </a:xfrm>
          <a:prstGeom prst="rect">
            <a:avLst/>
          </a:prstGeom>
          <a:noFill/>
          <a:ln>
            <a:noFill/>
          </a:ln>
        </p:spPr>
      </p:pic>
      <p:sp>
        <p:nvSpPr>
          <p:cNvPr id="800" name="Google Shape;800;p115"/>
          <p:cNvSpPr txBox="1"/>
          <p:nvPr>
            <p:ph type="title"/>
          </p:nvPr>
        </p:nvSpPr>
        <p:spPr>
          <a:xfrm>
            <a:off x="405967" y="410433"/>
            <a:ext cx="6372300" cy="18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2"/>
                </a:solidFill>
              </a:rPr>
              <a:t>Steps</a:t>
            </a:r>
            <a:endParaRPr>
              <a:solidFill>
                <a:schemeClr val="dk2"/>
              </a:solidFill>
            </a:endParaRPr>
          </a:p>
        </p:txBody>
      </p:sp>
      <p:sp>
        <p:nvSpPr>
          <p:cNvPr id="801" name="Google Shape;801;p115"/>
          <p:cNvSpPr txBox="1"/>
          <p:nvPr>
            <p:ph idx="1" type="body"/>
          </p:nvPr>
        </p:nvSpPr>
        <p:spPr>
          <a:xfrm>
            <a:off x="405975" y="1675248"/>
            <a:ext cx="6372300" cy="4754100"/>
          </a:xfrm>
          <a:prstGeom prst="rect">
            <a:avLst/>
          </a:prstGeom>
        </p:spPr>
        <p:txBody>
          <a:bodyPr anchorCtr="0" anchor="t" bIns="45700" lIns="91425" spcFirstLastPara="1" rIns="91425" wrap="square" tIns="45700">
            <a:noAutofit/>
          </a:bodyPr>
          <a:lstStyle/>
          <a:p>
            <a:pPr indent="-412750" lvl="0" marL="457200" rtl="0" algn="l">
              <a:spcBef>
                <a:spcPts val="1000"/>
              </a:spcBef>
              <a:spcAft>
                <a:spcPts val="0"/>
              </a:spcAft>
              <a:buSzPts val="2900"/>
              <a:buAutoNum type="arabicParenR"/>
            </a:pPr>
            <a:r>
              <a:rPr lang="en-US" sz="2900"/>
              <a:t>Look up </a:t>
            </a:r>
            <a:r>
              <a:rPr b="1" lang="en-US" sz="2900"/>
              <a:t>“Mutual Funds”</a:t>
            </a:r>
            <a:r>
              <a:rPr lang="en-US" sz="2900"/>
              <a:t> </a:t>
            </a:r>
            <a:endParaRPr sz="2900"/>
          </a:p>
          <a:p>
            <a:pPr indent="0" lvl="0" marL="0" rtl="0" algn="l">
              <a:spcBef>
                <a:spcPts val="2100"/>
              </a:spcBef>
              <a:spcAft>
                <a:spcPts val="0"/>
              </a:spcAft>
              <a:buNone/>
            </a:pPr>
            <a:r>
              <a:t/>
            </a:r>
            <a:endParaRPr sz="2900"/>
          </a:p>
          <a:p>
            <a:pPr indent="-412750" lvl="0" marL="457200" rtl="0" algn="l">
              <a:spcBef>
                <a:spcPts val="2100"/>
              </a:spcBef>
              <a:spcAft>
                <a:spcPts val="0"/>
              </a:spcAft>
              <a:buSzPts val="2900"/>
              <a:buAutoNum type="arabicParenR"/>
            </a:pPr>
            <a:r>
              <a:rPr lang="en-US" sz="2900"/>
              <a:t>Choose a</a:t>
            </a:r>
            <a:r>
              <a:rPr i="1" lang="en-US" sz="2900"/>
              <a:t> type</a:t>
            </a:r>
            <a:r>
              <a:rPr lang="en-US" sz="2900"/>
              <a:t> of fund</a:t>
            </a:r>
            <a:endParaRPr sz="2900"/>
          </a:p>
          <a:p>
            <a:pPr indent="0" lvl="0" marL="0" rtl="0" algn="l">
              <a:spcBef>
                <a:spcPts val="2100"/>
              </a:spcBef>
              <a:spcAft>
                <a:spcPts val="0"/>
              </a:spcAft>
              <a:buNone/>
            </a:pPr>
            <a:r>
              <a:t/>
            </a:r>
            <a:endParaRPr sz="2900"/>
          </a:p>
          <a:p>
            <a:pPr indent="-412750" lvl="0" marL="457200" rtl="0" algn="l">
              <a:spcBef>
                <a:spcPts val="2100"/>
              </a:spcBef>
              <a:spcAft>
                <a:spcPts val="0"/>
              </a:spcAft>
              <a:buSzPts val="2900"/>
              <a:buAutoNum type="arabicParenR"/>
            </a:pPr>
            <a:r>
              <a:rPr lang="en-US" sz="2900"/>
              <a:t>Find the </a:t>
            </a:r>
            <a:r>
              <a:rPr b="1" lang="en-US" sz="2900"/>
              <a:t>Prospectus </a:t>
            </a:r>
            <a:endParaRPr b="1" sz="2900"/>
          </a:p>
          <a:p>
            <a:pPr indent="-393700" lvl="1" marL="914400" rtl="0" algn="l">
              <a:spcBef>
                <a:spcPts val="0"/>
              </a:spcBef>
              <a:spcAft>
                <a:spcPts val="0"/>
              </a:spcAft>
              <a:buSzPts val="2600"/>
              <a:buAutoNum type="alphaLcParenR"/>
            </a:pPr>
            <a:r>
              <a:rPr lang="en-US" sz="2600"/>
              <a:t>info on fund</a:t>
            </a:r>
            <a:endParaRPr sz="2600"/>
          </a:p>
          <a:p>
            <a:pPr indent="0" lvl="0" marL="457200" rtl="0" algn="l">
              <a:spcBef>
                <a:spcPts val="2100"/>
              </a:spcBef>
              <a:spcAft>
                <a:spcPts val="2100"/>
              </a:spcAft>
              <a:buNone/>
            </a:pPr>
            <a:r>
              <a:t/>
            </a: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pic>
        <p:nvPicPr>
          <p:cNvPr id="807" name="Google Shape;807;p116"/>
          <p:cNvPicPr preferRelativeResize="0"/>
          <p:nvPr/>
        </p:nvPicPr>
        <p:blipFill rotWithShape="1">
          <a:blip r:embed="rId3">
            <a:alphaModFix/>
          </a:blip>
          <a:srcRect b="2606" l="0" r="0" t="2615"/>
          <a:stretch/>
        </p:blipFill>
        <p:spPr>
          <a:xfrm>
            <a:off x="5293500" y="1375017"/>
            <a:ext cx="6037934" cy="4193767"/>
          </a:xfrm>
          <a:prstGeom prst="rect">
            <a:avLst/>
          </a:prstGeom>
          <a:noFill/>
          <a:ln>
            <a:noFill/>
          </a:ln>
        </p:spPr>
      </p:pic>
      <p:sp>
        <p:nvSpPr>
          <p:cNvPr id="808" name="Google Shape;808;p116"/>
          <p:cNvSpPr txBox="1"/>
          <p:nvPr>
            <p:ph type="title"/>
          </p:nvPr>
        </p:nvSpPr>
        <p:spPr>
          <a:xfrm>
            <a:off x="681700" y="952635"/>
            <a:ext cx="3378300" cy="29715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r>
              <a:rPr lang="en-US"/>
              <a:t>Prospectus info</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17"/>
          <p:cNvSpPr txBox="1"/>
          <p:nvPr>
            <p:ph idx="1" type="body"/>
          </p:nvPr>
        </p:nvSpPr>
        <p:spPr>
          <a:xfrm>
            <a:off x="5349100" y="423100"/>
            <a:ext cx="6426900" cy="5794500"/>
          </a:xfrm>
          <a:prstGeom prst="rect">
            <a:avLst/>
          </a:prstGeom>
        </p:spPr>
        <p:txBody>
          <a:bodyPr anchorCtr="0" anchor="t" bIns="45700" lIns="91425" spcFirstLastPara="1" rIns="91425" wrap="square" tIns="45700">
            <a:noAutofit/>
          </a:bodyPr>
          <a:lstStyle/>
          <a:p>
            <a:pPr indent="0" lvl="0" marL="0" rtl="0" algn="l">
              <a:spcBef>
                <a:spcPts val="1000"/>
              </a:spcBef>
              <a:spcAft>
                <a:spcPts val="2100"/>
              </a:spcAft>
              <a:buNone/>
            </a:pPr>
            <a:r>
              <a:t/>
            </a:r>
            <a:endParaRPr/>
          </a:p>
        </p:txBody>
      </p:sp>
      <p:pic>
        <p:nvPicPr>
          <p:cNvPr id="815" name="Google Shape;815;p117"/>
          <p:cNvPicPr preferRelativeResize="0"/>
          <p:nvPr/>
        </p:nvPicPr>
        <p:blipFill>
          <a:blip r:embed="rId3">
            <a:alphaModFix/>
          </a:blip>
          <a:stretch>
            <a:fillRect/>
          </a:stretch>
        </p:blipFill>
        <p:spPr>
          <a:xfrm>
            <a:off x="726150" y="136550"/>
            <a:ext cx="10546551" cy="658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4"/>
          <p:cNvPicPr preferRelativeResize="0"/>
          <p:nvPr/>
        </p:nvPicPr>
        <p:blipFill rotWithShape="1">
          <a:blip r:embed="rId3">
            <a:alphaModFix/>
          </a:blip>
          <a:srcRect b="0" l="27295" r="27295" t="0"/>
          <a:stretch/>
        </p:blipFill>
        <p:spPr>
          <a:xfrm>
            <a:off x="0" y="2"/>
            <a:ext cx="4683599" cy="6858000"/>
          </a:xfrm>
          <a:prstGeom prst="rect">
            <a:avLst/>
          </a:prstGeom>
          <a:noFill/>
          <a:ln>
            <a:noFill/>
          </a:ln>
        </p:spPr>
      </p:pic>
      <p:sp>
        <p:nvSpPr>
          <p:cNvPr id="441" name="Google Shape;441;p64"/>
          <p:cNvSpPr txBox="1"/>
          <p:nvPr>
            <p:ph idx="1" type="body"/>
          </p:nvPr>
        </p:nvSpPr>
        <p:spPr>
          <a:xfrm>
            <a:off x="5349100" y="423100"/>
            <a:ext cx="6426900" cy="5794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4000"/>
              <a:t>choice c  - Invest </a:t>
            </a:r>
            <a:endParaRPr b="1" sz="4000"/>
          </a:p>
          <a:p>
            <a:pPr indent="0" lvl="0" marL="0" rtl="0" algn="l">
              <a:spcBef>
                <a:spcPts val="2100"/>
              </a:spcBef>
              <a:spcAft>
                <a:spcPts val="0"/>
              </a:spcAft>
              <a:buNone/>
            </a:pPr>
            <a:r>
              <a:rPr lang="en-US" sz="3800"/>
              <a:t>best way to grow money</a:t>
            </a:r>
            <a:r>
              <a:rPr b="1" lang="en-US" sz="3800"/>
              <a:t> (return ranges from 5%-100%);</a:t>
            </a:r>
            <a:endParaRPr b="1" sz="3800"/>
          </a:p>
          <a:p>
            <a:pPr indent="0" lvl="0" marL="0" rtl="0" algn="l">
              <a:spcBef>
                <a:spcPts val="2100"/>
              </a:spcBef>
              <a:spcAft>
                <a:spcPts val="0"/>
              </a:spcAft>
              <a:buNone/>
            </a:pPr>
            <a:r>
              <a:t/>
            </a:r>
            <a:endParaRPr b="1" sz="3800"/>
          </a:p>
          <a:p>
            <a:pPr indent="0" lvl="0" marL="0" rtl="0" algn="l">
              <a:spcBef>
                <a:spcPts val="2100"/>
              </a:spcBef>
              <a:spcAft>
                <a:spcPts val="0"/>
              </a:spcAft>
              <a:buNone/>
            </a:pPr>
            <a:r>
              <a:rPr lang="en-US" sz="3800"/>
              <a:t>Can be started with little effort</a:t>
            </a:r>
            <a:endParaRPr sz="3800"/>
          </a:p>
          <a:p>
            <a:pPr indent="0" lvl="0" marL="0" rtl="0" algn="l">
              <a:spcBef>
                <a:spcPts val="2100"/>
              </a:spcBef>
              <a:spcAft>
                <a:spcPts val="0"/>
              </a:spcAft>
              <a:buNone/>
            </a:pPr>
            <a:r>
              <a:t/>
            </a:r>
            <a:endParaRPr/>
          </a:p>
          <a:p>
            <a:pPr indent="0" lvl="0" marL="0" rtl="0" algn="l">
              <a:spcBef>
                <a:spcPts val="2100"/>
              </a:spcBef>
              <a:spcAft>
                <a:spcPts val="2100"/>
              </a:spcAft>
              <a:buNone/>
            </a:pPr>
            <a:r>
              <a:rPr lang="en-US"/>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pic>
        <p:nvPicPr>
          <p:cNvPr id="821" name="Google Shape;821;p118"/>
          <p:cNvPicPr preferRelativeResize="0"/>
          <p:nvPr/>
        </p:nvPicPr>
        <p:blipFill rotWithShape="1">
          <a:blip r:embed="rId3">
            <a:alphaModFix/>
          </a:blip>
          <a:srcRect b="0" l="30172" r="30172" t="0"/>
          <a:stretch/>
        </p:blipFill>
        <p:spPr>
          <a:xfrm>
            <a:off x="0" y="2"/>
            <a:ext cx="4683596" cy="6858000"/>
          </a:xfrm>
          <a:prstGeom prst="rect">
            <a:avLst/>
          </a:prstGeom>
          <a:noFill/>
          <a:ln>
            <a:noFill/>
          </a:ln>
        </p:spPr>
      </p:pic>
      <p:sp>
        <p:nvSpPr>
          <p:cNvPr id="822" name="Google Shape;822;p118"/>
          <p:cNvSpPr txBox="1"/>
          <p:nvPr>
            <p:ph idx="1" type="body"/>
          </p:nvPr>
        </p:nvSpPr>
        <p:spPr>
          <a:xfrm>
            <a:off x="5975300" y="423100"/>
            <a:ext cx="5800800" cy="5943300"/>
          </a:xfrm>
          <a:prstGeom prst="rect">
            <a:avLst/>
          </a:prstGeom>
        </p:spPr>
        <p:txBody>
          <a:bodyPr anchorCtr="0" anchor="t" bIns="45700" lIns="91425" spcFirstLastPara="1" rIns="91425" wrap="square" tIns="45700">
            <a:noAutofit/>
          </a:bodyPr>
          <a:lstStyle/>
          <a:p>
            <a:pPr indent="0" lvl="0" marL="914400" rtl="0" algn="l">
              <a:spcBef>
                <a:spcPts val="1000"/>
              </a:spcBef>
              <a:spcAft>
                <a:spcPts val="0"/>
              </a:spcAft>
              <a:buNone/>
            </a:pPr>
            <a:r>
              <a:rPr lang="en-US"/>
              <a:t>3) After you chosen a specific fund; open an acct (via a form online)</a:t>
            </a:r>
            <a:endParaRPr/>
          </a:p>
          <a:p>
            <a:pPr indent="-361950" lvl="0" marL="1371600" rtl="0" algn="l">
              <a:spcBef>
                <a:spcPts val="2100"/>
              </a:spcBef>
              <a:spcAft>
                <a:spcPts val="0"/>
              </a:spcAft>
              <a:buSzPts val="2100"/>
              <a:buAutoNum type="alphaLcParenR"/>
            </a:pPr>
            <a:r>
              <a:rPr lang="en-US"/>
              <a:t>IRA, for child, etc.</a:t>
            </a:r>
            <a:endParaRPr/>
          </a:p>
          <a:p>
            <a:pPr indent="0" lvl="0" marL="0" rtl="0" algn="l">
              <a:spcBef>
                <a:spcPts val="2100"/>
              </a:spcBef>
              <a:spcAft>
                <a:spcPts val="0"/>
              </a:spcAft>
              <a:buNone/>
            </a:pPr>
            <a:r>
              <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rPr lang="en-US"/>
              <a:t>4) invest in shares as you would with stocks</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pic>
        <p:nvPicPr>
          <p:cNvPr id="828" name="Google Shape;828;p119"/>
          <p:cNvPicPr preferRelativeResize="0"/>
          <p:nvPr/>
        </p:nvPicPr>
        <p:blipFill rotWithShape="1">
          <a:blip r:embed="rId3">
            <a:alphaModFix/>
          </a:blip>
          <a:srcRect b="0" l="30172" r="30172" t="0"/>
          <a:stretch/>
        </p:blipFill>
        <p:spPr>
          <a:xfrm>
            <a:off x="0" y="2"/>
            <a:ext cx="4683596" cy="6858000"/>
          </a:xfrm>
          <a:prstGeom prst="rect">
            <a:avLst/>
          </a:prstGeom>
          <a:noFill/>
          <a:ln>
            <a:noFill/>
          </a:ln>
        </p:spPr>
      </p:pic>
      <p:sp>
        <p:nvSpPr>
          <p:cNvPr id="829" name="Google Shape;829;p119"/>
          <p:cNvSpPr txBox="1"/>
          <p:nvPr>
            <p:ph idx="1" type="body"/>
          </p:nvPr>
        </p:nvSpPr>
        <p:spPr>
          <a:xfrm>
            <a:off x="5975300" y="423100"/>
            <a:ext cx="5800800" cy="5943300"/>
          </a:xfrm>
          <a:prstGeom prst="rect">
            <a:avLst/>
          </a:prstGeom>
        </p:spPr>
        <p:txBody>
          <a:bodyPr anchorCtr="0" anchor="t" bIns="45700" lIns="91425" spcFirstLastPara="1" rIns="91425" wrap="square" tIns="45700">
            <a:noAutofit/>
          </a:bodyPr>
          <a:lstStyle/>
          <a:p>
            <a:pPr indent="0" lvl="0" marL="914400" rtl="0" algn="l">
              <a:spcBef>
                <a:spcPts val="1000"/>
              </a:spcBef>
              <a:spcAft>
                <a:spcPts val="0"/>
              </a:spcAft>
              <a:buNone/>
            </a:pPr>
            <a:r>
              <a:t/>
            </a:r>
            <a:endParaRPr/>
          </a:p>
          <a:p>
            <a:pPr indent="0" lvl="0" marL="914400" rtl="0" algn="l">
              <a:spcBef>
                <a:spcPts val="2100"/>
              </a:spcBef>
              <a:spcAft>
                <a:spcPts val="0"/>
              </a:spcAft>
              <a:buNone/>
            </a:pPr>
            <a:r>
              <a:rPr lang="en-US"/>
              <a:t>5) wait a year or so for mutual fund returns </a:t>
            </a:r>
            <a:endParaRPr/>
          </a:p>
          <a:p>
            <a:pPr indent="0" lvl="0" marL="914400" rtl="0" algn="l">
              <a:spcBef>
                <a:spcPts val="2100"/>
              </a:spcBef>
              <a:spcAft>
                <a:spcPts val="0"/>
              </a:spcAft>
              <a:buNone/>
            </a:pPr>
            <a:r>
              <a:rPr lang="en-US"/>
              <a:t>(you can withdraw, but may be discouraged)</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t/>
            </a:r>
            <a:endParaRPr/>
          </a:p>
          <a:p>
            <a:pPr indent="0" lvl="0" marL="914400" rtl="0" algn="l">
              <a:spcBef>
                <a:spcPts val="2100"/>
              </a:spcBef>
              <a:spcAft>
                <a:spcPts val="0"/>
              </a:spcAft>
              <a:buNone/>
            </a:pPr>
            <a:r>
              <a:rPr lang="en-US"/>
              <a:t>6) OR repeat 1-2 as necessary until content</a:t>
            </a:r>
            <a:endParaRPr/>
          </a:p>
          <a:p>
            <a:pPr indent="0" lvl="0" marL="0" rtl="0" algn="l">
              <a:spcBef>
                <a:spcPts val="2100"/>
              </a:spcBef>
              <a:spcAft>
                <a:spcPts val="21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120"/>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sz="7200"/>
              <a:t>practice </a:t>
            </a:r>
            <a:r>
              <a:rPr lang="en-US" sz="7200"/>
              <a:t>researching!</a:t>
            </a:r>
            <a:endParaRPr sz="7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36" name="Google Shape;836;p120"/>
          <p:cNvSpPr txBox="1"/>
          <p:nvPr/>
        </p:nvSpPr>
        <p:spPr>
          <a:xfrm>
            <a:off x="5590625" y="642250"/>
            <a:ext cx="5411700" cy="701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800">
                <a:solidFill>
                  <a:schemeClr val="lt1"/>
                </a:solidFill>
              </a:rPr>
              <a:t>SECTION 2: MUTUAL FUNDS</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n-US" sz="1800">
                <a:solidFill>
                  <a:schemeClr val="lt1"/>
                </a:solidFill>
              </a:rPr>
              <a:t>GO TO:</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n-US" sz="1800" u="sng">
                <a:solidFill>
                  <a:schemeClr val="lt1"/>
                </a:solidFill>
                <a:hlinkClick r:id="rId3">
                  <a:extLst>
                    <a:ext uri="{A12FA001-AC4F-418D-AE19-62706E023703}">
                      <ahyp:hlinkClr val="tx"/>
                    </a:ext>
                  </a:extLst>
                </a:hlinkClick>
              </a:rPr>
              <a:t>https://investor.vanguard.com/mutual-funds/profile/performance/vfiax</a:t>
            </a:r>
            <a:endParaRPr sz="1800" u="sng">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rPr lang="en-US" sz="1800">
                <a:solidFill>
                  <a:schemeClr val="lt1"/>
                </a:solidFill>
              </a:rPr>
              <a:t>REPEAT THE ABOVE</a:t>
            </a:r>
            <a:endParaRPr sz="18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endParaRPr>
          </a:p>
          <a:p>
            <a:pPr indent="-342900" lvl="0" marL="457200" rtl="0" algn="l">
              <a:lnSpc>
                <a:spcPct val="115000"/>
              </a:lnSpc>
              <a:spcBef>
                <a:spcPts val="1400"/>
              </a:spcBef>
              <a:spcAft>
                <a:spcPts val="0"/>
              </a:spcAft>
              <a:buClr>
                <a:schemeClr val="lt1"/>
              </a:buClr>
              <a:buSzPts val="1800"/>
              <a:buAutoNum type="arabicPeriod"/>
            </a:pPr>
            <a:r>
              <a:rPr lang="en-US" sz="1800">
                <a:solidFill>
                  <a:schemeClr val="lt1"/>
                </a:solidFill>
              </a:rPr>
              <a:t>Find Price</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What is the funds return since inception (11/13/2000)? </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Go to the portfolio tab - what companies are in this stock portfolio?</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Go to Fees and Minimum; IF I invest, what is the minimum FEE?</a:t>
            </a:r>
            <a:endParaRPr sz="1800">
              <a:solidFill>
                <a:schemeClr val="lt1"/>
              </a:solidFill>
            </a:endParaRPr>
          </a:p>
          <a:p>
            <a:pPr indent="-342900" lvl="0" marL="457200" rtl="0" algn="l">
              <a:lnSpc>
                <a:spcPct val="115000"/>
              </a:lnSpc>
              <a:spcBef>
                <a:spcPts val="0"/>
              </a:spcBef>
              <a:spcAft>
                <a:spcPts val="0"/>
              </a:spcAft>
              <a:buClr>
                <a:schemeClr val="lt1"/>
              </a:buClr>
              <a:buSzPts val="1800"/>
              <a:buAutoNum type="arabicPeriod"/>
            </a:pPr>
            <a:r>
              <a:rPr lang="en-US" sz="1800">
                <a:solidFill>
                  <a:schemeClr val="lt1"/>
                </a:solidFill>
              </a:rPr>
              <a:t>Dividend yield in 2020 (sum it up) that’s what you’d have in a year for one sh</a:t>
            </a:r>
            <a:endParaRPr sz="1800">
              <a:solidFill>
                <a:schemeClr val="lt1"/>
              </a:solidFill>
            </a:endParaRPr>
          </a:p>
          <a:p>
            <a:pPr indent="0" lvl="0" marL="0" rtl="0" algn="l">
              <a:lnSpc>
                <a:spcPct val="115000"/>
              </a:lnSpc>
              <a:spcBef>
                <a:spcPts val="1400"/>
              </a:spcBef>
              <a:spcAft>
                <a:spcPts val="0"/>
              </a:spcAft>
              <a:buClr>
                <a:schemeClr val="dk1"/>
              </a:buClr>
              <a:buSzPts val="1100"/>
              <a:buFont typeface="Arial"/>
              <a:buNone/>
            </a:pPr>
            <a:r>
              <a:t/>
            </a:r>
            <a:endParaRPr sz="1800">
              <a:solidFill>
                <a:srgbClr val="454545"/>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rgbClr val="454545"/>
              </a:solidFill>
            </a:endParaRPr>
          </a:p>
          <a:p>
            <a:pPr indent="0" lvl="0" marL="0" rtl="0" algn="l">
              <a:spcBef>
                <a:spcPts val="0"/>
              </a:spcBef>
              <a:spcAft>
                <a:spcPts val="0"/>
              </a:spcAft>
              <a:buNone/>
            </a:pPr>
            <a:r>
              <a:t/>
            </a:r>
            <a:endParaRPr sz="4800">
              <a:latin typeface="Trebuchet MS"/>
              <a:ea typeface="Trebuchet MS"/>
              <a:cs typeface="Trebuchet MS"/>
              <a:sym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21"/>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444500" lvl="0" marL="457200" rtl="0" algn="ctr">
              <a:spcBef>
                <a:spcPts val="0"/>
              </a:spcBef>
              <a:spcAft>
                <a:spcPts val="0"/>
              </a:spcAft>
              <a:buSzPts val="3400"/>
              <a:buChar char="●"/>
            </a:pPr>
            <a:r>
              <a:rPr lang="en-US" sz="3400"/>
              <a:t>MFs allows others to invest for you</a:t>
            </a:r>
            <a:endParaRPr sz="3400"/>
          </a:p>
          <a:p>
            <a:pPr indent="0" lvl="0" marL="457200" rtl="0" algn="ctr">
              <a:spcBef>
                <a:spcPts val="0"/>
              </a:spcBef>
              <a:spcAft>
                <a:spcPts val="0"/>
              </a:spcAft>
              <a:buNone/>
            </a:pPr>
            <a:r>
              <a:t/>
            </a:r>
            <a:endParaRPr sz="3400"/>
          </a:p>
          <a:p>
            <a:pPr indent="-444500" lvl="0" marL="457200" rtl="0" algn="ctr">
              <a:spcBef>
                <a:spcPts val="0"/>
              </a:spcBef>
              <a:spcAft>
                <a:spcPts val="0"/>
              </a:spcAft>
              <a:buSzPts val="3400"/>
              <a:buChar char="●"/>
            </a:pPr>
            <a:r>
              <a:rPr lang="en-US" sz="3400"/>
              <a:t>Minimum fees requires BUT</a:t>
            </a:r>
            <a:endParaRPr sz="3400"/>
          </a:p>
          <a:p>
            <a:pPr indent="0" lvl="0" marL="457200" rtl="0" algn="ctr">
              <a:spcBef>
                <a:spcPts val="0"/>
              </a:spcBef>
              <a:spcAft>
                <a:spcPts val="0"/>
              </a:spcAft>
              <a:buNone/>
            </a:pPr>
            <a:r>
              <a:t/>
            </a:r>
            <a:endParaRPr sz="3400"/>
          </a:p>
          <a:p>
            <a:pPr indent="-444500" lvl="0" marL="457200" rtl="0" algn="ctr">
              <a:spcBef>
                <a:spcPts val="0"/>
              </a:spcBef>
              <a:spcAft>
                <a:spcPts val="0"/>
              </a:spcAft>
              <a:buSzPts val="3400"/>
              <a:buChar char="●"/>
            </a:pPr>
            <a:r>
              <a:rPr lang="en-US" sz="3400"/>
              <a:t>less personal effort</a:t>
            </a:r>
            <a:endParaRPr sz="3400"/>
          </a:p>
          <a:p>
            <a:pPr indent="0" lvl="0" marL="0" rtl="0" algn="ctr">
              <a:spcBef>
                <a:spcPts val="0"/>
              </a:spcBef>
              <a:spcAft>
                <a:spcPts val="0"/>
              </a:spcAft>
              <a:buNone/>
            </a:pPr>
            <a:r>
              <a:t/>
            </a:r>
            <a:endParaRPr sz="3400"/>
          </a:p>
          <a:p>
            <a:pPr indent="0" lvl="0" marL="0" rtl="0" algn="ctr">
              <a:spcBef>
                <a:spcPts val="0"/>
              </a:spcBef>
              <a:spcAft>
                <a:spcPts val="0"/>
              </a:spcAft>
              <a:buNone/>
            </a:pPr>
            <a:r>
              <a:t/>
            </a:r>
            <a:endParaRPr sz="34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22"/>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rPr>
              <a:t>why I should invest?</a:t>
            </a:r>
            <a:endParaRPr>
              <a:solidFill>
                <a:schemeClr val="dk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2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2"/>
                </a:solidFill>
              </a:rPr>
              <a:t>why I should invest?</a:t>
            </a:r>
            <a:endParaRPr>
              <a:solidFill>
                <a:schemeClr val="dk2"/>
              </a:solidFill>
            </a:endParaRPr>
          </a:p>
        </p:txBody>
      </p:sp>
      <p:sp>
        <p:nvSpPr>
          <p:cNvPr id="855" name="Google Shape;855;p12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t>Reasons to invest isn’t just profit</a:t>
            </a:r>
            <a:endParaRPr sz="2800"/>
          </a:p>
          <a:p>
            <a:pPr indent="0" lvl="0" marL="0" rtl="0" algn="l">
              <a:spcBef>
                <a:spcPts val="1000"/>
              </a:spcBef>
              <a:spcAft>
                <a:spcPts val="0"/>
              </a:spcAft>
              <a:buNone/>
            </a:pPr>
            <a:r>
              <a:t/>
            </a:r>
            <a:endParaRPr sz="2800"/>
          </a:p>
          <a:p>
            <a:pPr indent="-406400" lvl="0" marL="457200" rtl="0" algn="l">
              <a:spcBef>
                <a:spcPts val="1000"/>
              </a:spcBef>
              <a:spcAft>
                <a:spcPts val="0"/>
              </a:spcAft>
              <a:buSzPts val="2800"/>
              <a:buChar char="●"/>
            </a:pPr>
            <a:r>
              <a:rPr lang="en-US" sz="2800"/>
              <a:t>Philanthropy (helping others)</a:t>
            </a:r>
            <a:endParaRPr sz="2800"/>
          </a:p>
          <a:p>
            <a:pPr indent="0" lvl="0" marL="457200" rtl="0" algn="l">
              <a:spcBef>
                <a:spcPts val="1000"/>
              </a:spcBef>
              <a:spcAft>
                <a:spcPts val="0"/>
              </a:spcAft>
              <a:buNone/>
            </a:pPr>
            <a:r>
              <a:t/>
            </a:r>
            <a:endParaRPr sz="2800"/>
          </a:p>
          <a:p>
            <a:pPr indent="-406400" lvl="0" marL="457200" rtl="0" algn="l">
              <a:spcBef>
                <a:spcPts val="1000"/>
              </a:spcBef>
              <a:spcAft>
                <a:spcPts val="0"/>
              </a:spcAft>
              <a:buSzPts val="2800"/>
              <a:buChar char="●"/>
            </a:pPr>
            <a:r>
              <a:rPr lang="en-US" sz="2800"/>
              <a:t>Save money for long-term</a:t>
            </a:r>
            <a:endParaRPr sz="2800"/>
          </a:p>
          <a:p>
            <a:pPr indent="0" lvl="0" marL="457200" rtl="0" algn="l">
              <a:spcBef>
                <a:spcPts val="1000"/>
              </a:spcBef>
              <a:spcAft>
                <a:spcPts val="0"/>
              </a:spcAft>
              <a:buNone/>
            </a:pPr>
            <a:r>
              <a:t/>
            </a:r>
            <a:endParaRPr sz="2800"/>
          </a:p>
          <a:p>
            <a:pPr indent="-406400" lvl="0" marL="457200" rtl="0" algn="l">
              <a:spcBef>
                <a:spcPts val="1000"/>
              </a:spcBef>
              <a:spcAft>
                <a:spcPts val="0"/>
              </a:spcAft>
              <a:buSzPts val="2800"/>
              <a:buChar char="●"/>
            </a:pPr>
            <a:r>
              <a:rPr lang="en-US" sz="2800"/>
              <a:t>and more…..(i.e. social impact)</a:t>
            </a:r>
            <a:endParaRPr sz="280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id="861" name="Google Shape;861;p124"/>
          <p:cNvPicPr preferRelativeResize="0"/>
          <p:nvPr/>
        </p:nvPicPr>
        <p:blipFill rotWithShape="1">
          <a:blip r:embed="rId3">
            <a:alphaModFix/>
          </a:blip>
          <a:srcRect b="219" l="0" r="0" t="219"/>
          <a:stretch/>
        </p:blipFill>
        <p:spPr>
          <a:xfrm>
            <a:off x="3" y="0"/>
            <a:ext cx="4594031" cy="3429004"/>
          </a:xfrm>
          <a:prstGeom prst="rect">
            <a:avLst/>
          </a:prstGeom>
          <a:noFill/>
          <a:ln>
            <a:noFill/>
          </a:ln>
        </p:spPr>
      </p:pic>
      <p:pic>
        <p:nvPicPr>
          <p:cNvPr id="862" name="Google Shape;862;p124"/>
          <p:cNvPicPr preferRelativeResize="0"/>
          <p:nvPr/>
        </p:nvPicPr>
        <p:blipFill rotWithShape="1">
          <a:blip r:embed="rId4">
            <a:alphaModFix/>
          </a:blip>
          <a:srcRect b="0" l="9807" r="9807" t="0"/>
          <a:stretch/>
        </p:blipFill>
        <p:spPr>
          <a:xfrm>
            <a:off x="-1" y="3429000"/>
            <a:ext cx="4594032" cy="3429001"/>
          </a:xfrm>
          <a:prstGeom prst="rect">
            <a:avLst/>
          </a:prstGeom>
          <a:noFill/>
          <a:ln>
            <a:noFill/>
          </a:ln>
        </p:spPr>
      </p:pic>
      <p:sp>
        <p:nvSpPr>
          <p:cNvPr id="863" name="Google Shape;863;p124"/>
          <p:cNvSpPr txBox="1"/>
          <p:nvPr>
            <p:ph type="title"/>
          </p:nvPr>
        </p:nvSpPr>
        <p:spPr>
          <a:xfrm>
            <a:off x="5398817" y="410433"/>
            <a:ext cx="6372300" cy="189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Why do people invest in the stock market?</a:t>
            </a:r>
            <a:br>
              <a:rPr lang="en-US"/>
            </a:br>
            <a:endParaRPr/>
          </a:p>
        </p:txBody>
      </p:sp>
      <p:sp>
        <p:nvSpPr>
          <p:cNvPr id="864" name="Google Shape;864;p124"/>
          <p:cNvSpPr txBox="1"/>
          <p:nvPr>
            <p:ph idx="1" type="body"/>
          </p:nvPr>
        </p:nvSpPr>
        <p:spPr>
          <a:xfrm>
            <a:off x="5406517" y="2410833"/>
            <a:ext cx="6372300" cy="3691500"/>
          </a:xfrm>
          <a:prstGeom prst="rect">
            <a:avLst/>
          </a:prstGeom>
        </p:spPr>
        <p:txBody>
          <a:bodyPr anchorCtr="0" anchor="t" bIns="45700" lIns="91425" spcFirstLastPara="1" rIns="91425" wrap="square" tIns="45700">
            <a:noAutofit/>
          </a:bodyPr>
          <a:lstStyle/>
          <a:p>
            <a:pPr indent="-372110" lvl="0" marL="342900" rtl="0" algn="l">
              <a:spcBef>
                <a:spcPts val="1000"/>
              </a:spcBef>
              <a:spcAft>
                <a:spcPts val="0"/>
              </a:spcAft>
              <a:buSzPts val="1900"/>
              <a:buChar char="►"/>
            </a:pPr>
            <a:r>
              <a:rPr lang="en-US"/>
              <a:t>social impact;</a:t>
            </a:r>
            <a:endParaRPr/>
          </a:p>
          <a:p>
            <a:pPr indent="0" lvl="0" marL="457200" rtl="0" algn="l">
              <a:spcBef>
                <a:spcPts val="2100"/>
              </a:spcBef>
              <a:spcAft>
                <a:spcPts val="0"/>
              </a:spcAft>
              <a:buNone/>
            </a:pPr>
            <a:r>
              <a:t/>
            </a:r>
            <a:endParaRPr/>
          </a:p>
          <a:p>
            <a:pPr indent="-330200" lvl="1" marL="914400" rtl="0" algn="l">
              <a:spcBef>
                <a:spcPts val="2100"/>
              </a:spcBef>
              <a:spcAft>
                <a:spcPts val="0"/>
              </a:spcAft>
              <a:buSzPts val="1600"/>
              <a:buChar char="►"/>
            </a:pPr>
            <a:r>
              <a:rPr b="1" lang="en-US"/>
              <a:t>fund </a:t>
            </a:r>
            <a:r>
              <a:rPr lang="en-US"/>
              <a:t>companies with high value</a:t>
            </a:r>
            <a:endParaRPr/>
          </a:p>
          <a:p>
            <a:pPr indent="-330200" lvl="1" marL="914400" rtl="0" algn="l">
              <a:spcBef>
                <a:spcPts val="2100"/>
              </a:spcBef>
              <a:spcAft>
                <a:spcPts val="0"/>
              </a:spcAft>
              <a:buSzPts val="1600"/>
              <a:buChar char="►"/>
            </a:pPr>
            <a:r>
              <a:rPr b="1" lang="en-US"/>
              <a:t>influence</a:t>
            </a:r>
            <a:r>
              <a:rPr lang="en-US"/>
              <a:t> key</a:t>
            </a:r>
            <a:r>
              <a:rPr b="1" lang="en-US"/>
              <a:t> </a:t>
            </a:r>
            <a:r>
              <a:rPr lang="en-US"/>
              <a:t>company decisions</a:t>
            </a:r>
            <a:endParaRPr/>
          </a:p>
          <a:p>
            <a:pPr indent="-204468" lvl="1" marL="742950" rtl="0" algn="l">
              <a:spcBef>
                <a:spcPts val="2100"/>
              </a:spcBef>
              <a:spcAft>
                <a:spcPts val="2100"/>
              </a:spcAft>
              <a:buNone/>
            </a:pPr>
            <a:r>
              <a:t/>
            </a:r>
            <a:endParaRPr/>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9" name="Shape 869"/>
        <p:cNvGrpSpPr/>
        <p:nvPr/>
      </p:nvGrpSpPr>
      <p:grpSpPr>
        <a:xfrm>
          <a:off x="0" y="0"/>
          <a:ext cx="0" cy="0"/>
          <a:chOff x="0" y="0"/>
          <a:chExt cx="0" cy="0"/>
        </a:xfrm>
      </p:grpSpPr>
      <p:pic>
        <p:nvPicPr>
          <p:cNvPr id="870" name="Google Shape;870;p125"/>
          <p:cNvPicPr preferRelativeResize="0"/>
          <p:nvPr/>
        </p:nvPicPr>
        <p:blipFill rotWithShape="1">
          <a:blip r:embed="rId3">
            <a:alphaModFix/>
          </a:blip>
          <a:srcRect b="7813" l="0" r="0" t="7813"/>
          <a:stretch/>
        </p:blipFill>
        <p:spPr>
          <a:xfrm>
            <a:off x="0" y="0"/>
            <a:ext cx="12192005" cy="6857998"/>
          </a:xfrm>
          <a:prstGeom prst="rect">
            <a:avLst/>
          </a:prstGeom>
          <a:noFill/>
          <a:ln>
            <a:noFill/>
          </a:ln>
        </p:spPr>
      </p:pic>
      <p:sp>
        <p:nvSpPr>
          <p:cNvPr id="871" name="Google Shape;871;p125"/>
          <p:cNvSpPr/>
          <p:nvPr/>
        </p:nvSpPr>
        <p:spPr>
          <a:xfrm>
            <a:off x="0" y="0"/>
            <a:ext cx="3748500" cy="6858000"/>
          </a:xfrm>
          <a:prstGeom prst="rect">
            <a:avLst/>
          </a:prstGeom>
          <a:solidFill>
            <a:srgbClr val="FFFFFF">
              <a:alpha val="869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2" name="Google Shape;872;p125"/>
          <p:cNvSpPr txBox="1"/>
          <p:nvPr>
            <p:ph type="title"/>
          </p:nvPr>
        </p:nvSpPr>
        <p:spPr>
          <a:xfrm>
            <a:off x="310504" y="293300"/>
            <a:ext cx="3115200" cy="122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US"/>
              <a:t>Cont.</a:t>
            </a:r>
            <a:endParaRPr b="1"/>
          </a:p>
        </p:txBody>
      </p:sp>
      <p:sp>
        <p:nvSpPr>
          <p:cNvPr id="873" name="Google Shape;873;p125"/>
          <p:cNvSpPr txBox="1"/>
          <p:nvPr>
            <p:ph idx="1" type="body"/>
          </p:nvPr>
        </p:nvSpPr>
        <p:spPr>
          <a:xfrm>
            <a:off x="310500" y="1720333"/>
            <a:ext cx="3115200" cy="4697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Money from ipo </a:t>
            </a:r>
            <a:r>
              <a:rPr b="1" lang="en-US"/>
              <a:t>funds</a:t>
            </a:r>
            <a:r>
              <a:rPr lang="en-US"/>
              <a:t> various operations of including:</a:t>
            </a:r>
            <a:endParaRPr/>
          </a:p>
          <a:p>
            <a:pPr indent="0" lvl="0" marL="0" rtl="0" algn="l">
              <a:spcBef>
                <a:spcPts val="2100"/>
              </a:spcBef>
              <a:spcAft>
                <a:spcPts val="0"/>
              </a:spcAft>
              <a:buNone/>
            </a:pPr>
            <a:r>
              <a:t/>
            </a:r>
            <a:endParaRPr/>
          </a:p>
          <a:p>
            <a:pPr indent="-349250" lvl="0" marL="457200" rtl="0" algn="l">
              <a:spcBef>
                <a:spcPts val="2100"/>
              </a:spcBef>
              <a:spcAft>
                <a:spcPts val="0"/>
              </a:spcAft>
              <a:buSzPts val="1900"/>
              <a:buChar char="-"/>
            </a:pPr>
            <a:r>
              <a:rPr lang="en-US"/>
              <a:t>goods production</a:t>
            </a:r>
            <a:endParaRPr/>
          </a:p>
          <a:p>
            <a:pPr indent="-349250" lvl="0" marL="457200" rtl="0" algn="l">
              <a:spcBef>
                <a:spcPts val="0"/>
              </a:spcBef>
              <a:spcAft>
                <a:spcPts val="0"/>
              </a:spcAft>
              <a:buSzPts val="1900"/>
              <a:buChar char="-"/>
            </a:pPr>
            <a:r>
              <a:rPr lang="en-US"/>
              <a:t>renting offices</a:t>
            </a:r>
            <a:endParaRPr/>
          </a:p>
          <a:p>
            <a:pPr indent="-349250" lvl="0" marL="457200" rtl="0" algn="l">
              <a:spcBef>
                <a:spcPts val="0"/>
              </a:spcBef>
              <a:spcAft>
                <a:spcPts val="0"/>
              </a:spcAft>
              <a:buSzPts val="1900"/>
              <a:buChar char="-"/>
            </a:pPr>
            <a:r>
              <a:rPr lang="en-US"/>
              <a:t>hiring employees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pic>
        <p:nvPicPr>
          <p:cNvPr id="879" name="Google Shape;879;p126"/>
          <p:cNvPicPr preferRelativeResize="0"/>
          <p:nvPr/>
        </p:nvPicPr>
        <p:blipFill rotWithShape="1">
          <a:blip r:embed="rId3">
            <a:alphaModFix/>
          </a:blip>
          <a:srcRect b="13121" l="0" r="0" t="13121"/>
          <a:stretch/>
        </p:blipFill>
        <p:spPr>
          <a:xfrm>
            <a:off x="6992333" y="1848133"/>
            <a:ext cx="4310129" cy="3178936"/>
          </a:xfrm>
          <a:prstGeom prst="rect">
            <a:avLst/>
          </a:prstGeom>
          <a:noFill/>
          <a:ln cap="flat" cmpd="dbl" w="76200">
            <a:solidFill>
              <a:schemeClr val="lt1"/>
            </a:solidFill>
            <a:prstDash val="solid"/>
            <a:miter lim="8000"/>
            <a:headEnd len="sm" w="sm" type="none"/>
            <a:tailEnd len="sm" w="sm" type="none"/>
          </a:ln>
        </p:spPr>
      </p:pic>
      <p:sp>
        <p:nvSpPr>
          <p:cNvPr id="880" name="Google Shape;880;p126"/>
          <p:cNvSpPr txBox="1"/>
          <p:nvPr>
            <p:ph type="title"/>
          </p:nvPr>
        </p:nvSpPr>
        <p:spPr>
          <a:xfrm>
            <a:off x="389167" y="542533"/>
            <a:ext cx="5304000" cy="1851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Why do people invest in the stock market?</a:t>
            </a:r>
            <a:br>
              <a:rPr lang="en-US">
                <a:solidFill>
                  <a:schemeClr val="dk2"/>
                </a:solidFill>
              </a:rPr>
            </a:br>
            <a:endParaRPr>
              <a:solidFill>
                <a:schemeClr val="dk2"/>
              </a:solidFill>
            </a:endParaRPr>
          </a:p>
        </p:txBody>
      </p:sp>
      <p:sp>
        <p:nvSpPr>
          <p:cNvPr id="881" name="Google Shape;881;p126"/>
          <p:cNvSpPr txBox="1"/>
          <p:nvPr>
            <p:ph idx="1" type="body"/>
          </p:nvPr>
        </p:nvSpPr>
        <p:spPr>
          <a:xfrm>
            <a:off x="389267" y="2473267"/>
            <a:ext cx="5304000" cy="3435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Personal reasons</a:t>
            </a:r>
            <a:endParaRPr/>
          </a:p>
          <a:p>
            <a:pPr indent="-361950" lvl="0" marL="457200" rtl="0" algn="l">
              <a:spcBef>
                <a:spcPts val="2100"/>
              </a:spcBef>
              <a:spcAft>
                <a:spcPts val="0"/>
              </a:spcAft>
              <a:buSzPts val="2100"/>
              <a:buChar char="►"/>
            </a:pPr>
            <a:r>
              <a:rPr b="1" lang="en-US"/>
              <a:t>save</a:t>
            </a:r>
            <a:r>
              <a:rPr lang="en-US"/>
              <a:t> extra money</a:t>
            </a:r>
            <a:endParaRPr/>
          </a:p>
          <a:p>
            <a:pPr indent="-361950" lvl="0" marL="457200" rtl="0" algn="l">
              <a:spcBef>
                <a:spcPts val="2100"/>
              </a:spcBef>
              <a:spcAft>
                <a:spcPts val="0"/>
              </a:spcAft>
              <a:buSzPts val="2100"/>
              <a:buChar char="►"/>
            </a:pPr>
            <a:r>
              <a:rPr lang="en-US"/>
              <a:t>a way to </a:t>
            </a:r>
            <a:r>
              <a:rPr b="1" lang="en-US"/>
              <a:t>make profit</a:t>
            </a:r>
            <a:endParaRPr b="1"/>
          </a:p>
          <a:p>
            <a:pPr indent="-309880" lvl="1" marL="914400" rtl="0" algn="l">
              <a:spcBef>
                <a:spcPts val="2100"/>
              </a:spcBef>
              <a:spcAft>
                <a:spcPts val="0"/>
              </a:spcAft>
              <a:buSzPts val="1280"/>
              <a:buChar char="►"/>
            </a:pPr>
            <a:r>
              <a:rPr lang="en-US"/>
              <a:t>philanthropy/personal</a:t>
            </a:r>
            <a:endParaRPr/>
          </a:p>
          <a:p>
            <a:pPr indent="0" lvl="0" marL="742950" rtl="0" algn="l">
              <a:spcBef>
                <a:spcPts val="2100"/>
              </a:spcBef>
              <a:spcAft>
                <a:spcPts val="0"/>
              </a:spcAft>
              <a:buNone/>
            </a:pPr>
            <a:r>
              <a:t/>
            </a:r>
            <a:endParaRPr/>
          </a:p>
          <a:p>
            <a:pPr indent="-204468" lvl="1" marL="742950" rtl="0" algn="l">
              <a:spcBef>
                <a:spcPts val="2100"/>
              </a:spcBef>
              <a:spcAft>
                <a:spcPts val="2100"/>
              </a:spcAft>
              <a:buNone/>
            </a:pPr>
            <a:r>
              <a:t/>
            </a:r>
            <a:endParaRPr/>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27"/>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sz="7200"/>
              <a:t>	WHAT’S A REASON TO INVEST?</a:t>
            </a:r>
            <a:endParaRPr sz="7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88" name="Google Shape;888;p127"/>
          <p:cNvSpPr txBox="1"/>
          <p:nvPr/>
        </p:nvSpPr>
        <p:spPr>
          <a:xfrm>
            <a:off x="5590625" y="642250"/>
            <a:ext cx="5411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800">
              <a:latin typeface="Trebuchet MS"/>
              <a:ea typeface="Trebuchet MS"/>
              <a:cs typeface="Trebuchet MS"/>
              <a:sym typeface="Trebuchet MS"/>
            </a:endParaRPr>
          </a:p>
        </p:txBody>
      </p:sp>
      <p:sp>
        <p:nvSpPr>
          <p:cNvPr id="889" name="Google Shape;889;p127"/>
          <p:cNvSpPr txBox="1"/>
          <p:nvPr/>
        </p:nvSpPr>
        <p:spPr>
          <a:xfrm>
            <a:off x="6742775" y="780575"/>
            <a:ext cx="496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IN ONE WORD!</a:t>
            </a:r>
            <a:endParaRPr>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5"/>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7000"/>
              <a:t>Outline (on slide 9, click on a topic)</a:t>
            </a:r>
            <a:endParaRPr sz="70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28"/>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rPr>
              <a:t>How to Choose???</a:t>
            </a:r>
            <a:endParaRPr>
              <a:solidFill>
                <a:schemeClr val="dk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29"/>
          <p:cNvSpPr txBox="1"/>
          <p:nvPr>
            <p:ph idx="1" type="body"/>
          </p:nvPr>
        </p:nvSpPr>
        <p:spPr>
          <a:xfrm>
            <a:off x="5368333" y="494267"/>
            <a:ext cx="6329700" cy="55284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a:p>
            <a:pPr indent="-381000" lvl="0" marL="457200" rtl="0" algn="l">
              <a:spcBef>
                <a:spcPts val="2100"/>
              </a:spcBef>
              <a:spcAft>
                <a:spcPts val="0"/>
              </a:spcAft>
              <a:buSzPts val="2400"/>
              <a:buChar char="-"/>
            </a:pPr>
            <a:r>
              <a:rPr lang="en-US"/>
              <a:t>Start slow</a:t>
            </a:r>
            <a:endParaRPr/>
          </a:p>
          <a:p>
            <a:pPr indent="0" lvl="0" marL="914400" rtl="0" algn="l">
              <a:spcBef>
                <a:spcPts val="2100"/>
              </a:spcBef>
              <a:spcAft>
                <a:spcPts val="0"/>
              </a:spcAft>
              <a:buNone/>
            </a:pPr>
            <a:r>
              <a:rPr lang="en-US"/>
              <a:t>research a famous company</a:t>
            </a:r>
            <a:endParaRPr/>
          </a:p>
          <a:p>
            <a:pPr indent="-361950" lvl="2" marL="1371600" rtl="0" algn="l">
              <a:spcBef>
                <a:spcPts val="2100"/>
              </a:spcBef>
              <a:spcAft>
                <a:spcPts val="0"/>
              </a:spcAft>
              <a:buSzPts val="2100"/>
              <a:buChar char="-"/>
            </a:pPr>
            <a:r>
              <a:rPr lang="en-US"/>
              <a:t>research ETFs (Exchange Traded Fund)</a:t>
            </a:r>
            <a:endParaRPr/>
          </a:p>
          <a:p>
            <a:pPr indent="-361950" lvl="2" marL="1371600" rtl="0" algn="l">
              <a:spcBef>
                <a:spcPts val="0"/>
              </a:spcBef>
              <a:spcAft>
                <a:spcPts val="0"/>
              </a:spcAft>
              <a:buSzPts val="2100"/>
              <a:buChar char="-"/>
            </a:pPr>
            <a:r>
              <a:rPr lang="en-US"/>
              <a:t>research mutual fund</a:t>
            </a:r>
            <a:endParaRPr/>
          </a:p>
          <a:p>
            <a:pPr indent="0" lvl="0" marL="0" rtl="0" algn="l">
              <a:spcBef>
                <a:spcPts val="2100"/>
              </a:spcBef>
              <a:spcAft>
                <a:spcPts val="0"/>
              </a:spcAft>
              <a:buNone/>
            </a:pPr>
            <a:r>
              <a:t/>
            </a:r>
            <a:endParaRPr/>
          </a:p>
          <a:p>
            <a:pPr indent="-381000" lvl="0" marL="457200" rtl="0" algn="l">
              <a:spcBef>
                <a:spcPts val="2100"/>
              </a:spcBef>
              <a:spcAft>
                <a:spcPts val="0"/>
              </a:spcAft>
              <a:buSzPts val="2400"/>
              <a:buChar char="-"/>
            </a:pPr>
            <a:r>
              <a:rPr lang="en-US"/>
              <a:t>can requires INTENSE research</a:t>
            </a:r>
            <a:endParaRPr/>
          </a:p>
          <a:p>
            <a:pPr indent="-361950" lvl="1" marL="914400" rtl="0" algn="l">
              <a:spcBef>
                <a:spcPts val="0"/>
              </a:spcBef>
              <a:spcAft>
                <a:spcPts val="0"/>
              </a:spcAft>
              <a:buSzPts val="2100"/>
              <a:buChar char="-"/>
            </a:pPr>
            <a:r>
              <a:rPr lang="en-US"/>
              <a:t>i.e. Technical Analysis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30"/>
          <p:cNvSpPr txBox="1"/>
          <p:nvPr>
            <p:ph idx="1" type="body"/>
          </p:nvPr>
        </p:nvSpPr>
        <p:spPr>
          <a:xfrm>
            <a:off x="677334" y="2160589"/>
            <a:ext cx="8596800" cy="388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sz="2800"/>
              <a:t>DISCLAIMER: Not an advocate of any method; must research first!!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31"/>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US" sz="9600">
                <a:latin typeface="Comic Sans MS"/>
                <a:ea typeface="Comic Sans MS"/>
                <a:cs typeface="Comic Sans MS"/>
                <a:sym typeface="Comic Sans MS"/>
              </a:rPr>
              <a:t>Myths</a:t>
            </a:r>
            <a:endParaRPr i="1" sz="9600">
              <a:latin typeface="Comic Sans MS"/>
              <a:ea typeface="Comic Sans MS"/>
              <a:cs typeface="Comic Sans MS"/>
              <a:sym typeface="Comic Sans MS"/>
            </a:endParaRPr>
          </a:p>
          <a:p>
            <a:pPr indent="0" lvl="0" marL="0" rtl="0" algn="ctr">
              <a:spcBef>
                <a:spcPts val="0"/>
              </a:spcBef>
              <a:spcAft>
                <a:spcPts val="0"/>
              </a:spcAft>
              <a:buNone/>
            </a:pPr>
            <a:r>
              <a:rPr i="1" lang="en-US" sz="9600">
                <a:latin typeface="Comic Sans MS"/>
                <a:ea typeface="Comic Sans MS"/>
                <a:cs typeface="Comic Sans MS"/>
                <a:sym typeface="Comic Sans MS"/>
              </a:rPr>
              <a:t>&amp; clarifications</a:t>
            </a:r>
            <a:endParaRPr i="1" sz="9600">
              <a:latin typeface="Comic Sans MS"/>
              <a:ea typeface="Comic Sans MS"/>
              <a:cs typeface="Comic Sans MS"/>
              <a:sym typeface="Comic Sans MS"/>
            </a:endParaRPr>
          </a:p>
          <a:p>
            <a:pPr indent="0" lvl="0" marL="0" rtl="0" algn="ctr">
              <a:spcBef>
                <a:spcPts val="0"/>
              </a:spcBef>
              <a:spcAft>
                <a:spcPts val="0"/>
              </a:spcAft>
              <a:buNone/>
            </a:pPr>
            <a:r>
              <a:rPr i="1" lang="en-US" sz="9600">
                <a:latin typeface="Comic Sans MS"/>
                <a:ea typeface="Comic Sans MS"/>
                <a:cs typeface="Comic Sans MS"/>
                <a:sym typeface="Comic Sans MS"/>
              </a:rPr>
              <a:t>about investing!!!!</a:t>
            </a:r>
            <a:endParaRPr i="1" sz="9600">
              <a:latin typeface="Comic Sans MS"/>
              <a:ea typeface="Comic Sans MS"/>
              <a:cs typeface="Comic Sans MS"/>
              <a:sym typeface="Comic Sans MS"/>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32"/>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533400" lvl="0" marL="457200" rtl="0" algn="ctr">
              <a:lnSpc>
                <a:spcPct val="150000"/>
              </a:lnSpc>
              <a:spcBef>
                <a:spcPts val="0"/>
              </a:spcBef>
              <a:spcAft>
                <a:spcPts val="0"/>
              </a:spcAft>
              <a:buSzPts val="4800"/>
              <a:buChar char="●"/>
            </a:pPr>
            <a:r>
              <a:rPr lang="en-US" sz="4800"/>
              <a:t>investing is gambling</a:t>
            </a:r>
            <a:endParaRPr sz="4800"/>
          </a:p>
          <a:p>
            <a:pPr indent="-533400" lvl="0" marL="457200" rtl="0" algn="ctr">
              <a:lnSpc>
                <a:spcPct val="150000"/>
              </a:lnSpc>
              <a:spcBef>
                <a:spcPts val="0"/>
              </a:spcBef>
              <a:spcAft>
                <a:spcPts val="0"/>
              </a:spcAft>
              <a:buSzPts val="4800"/>
              <a:buChar char="●"/>
            </a:pPr>
            <a:r>
              <a:rPr lang="en-US" sz="4800"/>
              <a:t>you can invest in ideas/products</a:t>
            </a:r>
            <a:endParaRPr sz="4800"/>
          </a:p>
          <a:p>
            <a:pPr indent="-533400" lvl="0" marL="457200" rtl="0" algn="ctr">
              <a:lnSpc>
                <a:spcPct val="150000"/>
              </a:lnSpc>
              <a:spcBef>
                <a:spcPts val="0"/>
              </a:spcBef>
              <a:spcAft>
                <a:spcPts val="0"/>
              </a:spcAft>
              <a:buSzPts val="4800"/>
              <a:buChar char="●"/>
            </a:pPr>
            <a:r>
              <a:rPr lang="en-US" sz="4800"/>
              <a:t>the price trend is reliable</a:t>
            </a:r>
            <a:endParaRPr sz="4800"/>
          </a:p>
          <a:p>
            <a:pPr indent="0" lvl="0" marL="457200" rtl="0" algn="ctr">
              <a:lnSpc>
                <a:spcPct val="150000"/>
              </a:lnSpc>
              <a:spcBef>
                <a:spcPts val="0"/>
              </a:spcBef>
              <a:spcAft>
                <a:spcPts val="0"/>
              </a:spcAft>
              <a:buNone/>
            </a:pPr>
            <a:r>
              <a:rPr lang="en-US" sz="4800"/>
              <a:t>4) Investing is for the rich</a:t>
            </a:r>
            <a:endParaRPr sz="4800"/>
          </a:p>
          <a:p>
            <a:pPr indent="-533400" lvl="0" marL="457200" rtl="0" algn="ctr">
              <a:lnSpc>
                <a:spcPct val="150000"/>
              </a:lnSpc>
              <a:spcBef>
                <a:spcPts val="0"/>
              </a:spcBef>
              <a:spcAft>
                <a:spcPts val="0"/>
              </a:spcAft>
              <a:buSzPts val="4800"/>
              <a:buChar char="●"/>
            </a:pPr>
            <a:r>
              <a:rPr lang="en-US" sz="4800"/>
              <a:t>investing is time-consuming</a:t>
            </a:r>
            <a:endParaRPr sz="4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33"/>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908050" lvl="0" marL="457200" rtl="0" algn="ctr">
              <a:spcBef>
                <a:spcPts val="0"/>
              </a:spcBef>
              <a:spcAft>
                <a:spcPts val="0"/>
              </a:spcAft>
              <a:buSzPts val="10700"/>
              <a:buAutoNum type="arabicParenR"/>
            </a:pPr>
            <a:r>
              <a:rPr lang="en-US"/>
              <a:t>Investing is like gambling, right?</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pic>
        <p:nvPicPr>
          <p:cNvPr id="931" name="Google Shape;931;p134"/>
          <p:cNvPicPr preferRelativeResize="0"/>
          <p:nvPr/>
        </p:nvPicPr>
        <p:blipFill>
          <a:blip r:embed="rId3">
            <a:alphaModFix/>
          </a:blip>
          <a:stretch>
            <a:fillRect/>
          </a:stretch>
        </p:blipFill>
        <p:spPr>
          <a:xfrm>
            <a:off x="1177225" y="176226"/>
            <a:ext cx="10166651" cy="67810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35"/>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t>
            </a:r>
            <a:endParaRPr/>
          </a:p>
        </p:txBody>
      </p:sp>
      <p:pic>
        <p:nvPicPr>
          <p:cNvPr id="938" name="Google Shape;938;p135"/>
          <p:cNvPicPr preferRelativeResize="0"/>
          <p:nvPr/>
        </p:nvPicPr>
        <p:blipFill>
          <a:blip r:embed="rId3">
            <a:alphaModFix/>
          </a:blip>
          <a:stretch>
            <a:fillRect/>
          </a:stretch>
        </p:blipFill>
        <p:spPr>
          <a:xfrm>
            <a:off x="1187375" y="0"/>
            <a:ext cx="10287000" cy="68580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136"/>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2) You can invest in ideas or products?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pic>
        <p:nvPicPr>
          <p:cNvPr id="950" name="Google Shape;950;p137"/>
          <p:cNvPicPr preferRelativeResize="0"/>
          <p:nvPr/>
        </p:nvPicPr>
        <p:blipFill>
          <a:blip r:embed="rId3">
            <a:alphaModFix/>
          </a:blip>
          <a:stretch>
            <a:fillRect/>
          </a:stretch>
        </p:blipFill>
        <p:spPr>
          <a:xfrm>
            <a:off x="1198325" y="539600"/>
            <a:ext cx="4762500" cy="3028950"/>
          </a:xfrm>
          <a:prstGeom prst="rect">
            <a:avLst/>
          </a:prstGeom>
          <a:noFill/>
          <a:ln>
            <a:noFill/>
          </a:ln>
        </p:spPr>
      </p:pic>
      <p:pic>
        <p:nvPicPr>
          <p:cNvPr id="951" name="Google Shape;951;p137"/>
          <p:cNvPicPr preferRelativeResize="0"/>
          <p:nvPr/>
        </p:nvPicPr>
        <p:blipFill>
          <a:blip r:embed="rId4">
            <a:alphaModFix/>
          </a:blip>
          <a:stretch>
            <a:fillRect/>
          </a:stretch>
        </p:blipFill>
        <p:spPr>
          <a:xfrm>
            <a:off x="6630704" y="2960079"/>
            <a:ext cx="4634050" cy="2434425"/>
          </a:xfrm>
          <a:prstGeom prst="rect">
            <a:avLst/>
          </a:prstGeom>
          <a:noFill/>
          <a:ln>
            <a:noFill/>
          </a:ln>
        </p:spPr>
      </p:pic>
      <p:pic>
        <p:nvPicPr>
          <p:cNvPr id="952" name="Google Shape;952;p137"/>
          <p:cNvPicPr preferRelativeResize="0"/>
          <p:nvPr/>
        </p:nvPicPr>
        <p:blipFill>
          <a:blip r:embed="rId5">
            <a:alphaModFix/>
          </a:blip>
          <a:stretch>
            <a:fillRect/>
          </a:stretch>
        </p:blipFill>
        <p:spPr>
          <a:xfrm>
            <a:off x="1144375" y="3636150"/>
            <a:ext cx="4476974" cy="2984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6"/>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673100" lvl="0" marL="457200" rtl="0" algn="ctr">
              <a:spcBef>
                <a:spcPts val="0"/>
              </a:spcBef>
              <a:spcAft>
                <a:spcPts val="0"/>
              </a:spcAft>
              <a:buSzPts val="7000"/>
              <a:buAutoNum type="arabicParenR"/>
            </a:pPr>
            <a:r>
              <a:rPr lang="en-US" sz="7000"/>
              <a:t>How to get started</a:t>
            </a:r>
            <a:endParaRPr sz="7000"/>
          </a:p>
          <a:p>
            <a:pPr indent="-673100" lvl="0" marL="457200" rtl="0" algn="ctr">
              <a:spcBef>
                <a:spcPts val="0"/>
              </a:spcBef>
              <a:spcAft>
                <a:spcPts val="0"/>
              </a:spcAft>
              <a:buSzPts val="7000"/>
              <a:buAutoNum type="arabicParenR"/>
            </a:pPr>
            <a:r>
              <a:rPr lang="en-US" sz="7000"/>
              <a:t>Research!!!</a:t>
            </a:r>
            <a:endParaRPr sz="7000"/>
          </a:p>
          <a:p>
            <a:pPr indent="-673100" lvl="0" marL="457200" rtl="0" algn="ctr">
              <a:spcBef>
                <a:spcPts val="0"/>
              </a:spcBef>
              <a:spcAft>
                <a:spcPts val="0"/>
              </a:spcAft>
              <a:buSzPts val="7000"/>
              <a:buAutoNum type="arabicParenR"/>
            </a:pPr>
            <a:r>
              <a:rPr lang="en-US" sz="7000"/>
              <a:t>Make a (solid) portfolio</a:t>
            </a:r>
            <a:endParaRPr sz="70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38"/>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3) always follow the trend!!</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pic>
        <p:nvPicPr>
          <p:cNvPr id="964" name="Google Shape;964;p139"/>
          <p:cNvPicPr preferRelativeResize="0"/>
          <p:nvPr/>
        </p:nvPicPr>
        <p:blipFill>
          <a:blip r:embed="rId3">
            <a:alphaModFix/>
          </a:blip>
          <a:stretch>
            <a:fillRect/>
          </a:stretch>
        </p:blipFill>
        <p:spPr>
          <a:xfrm>
            <a:off x="1524000" y="200025"/>
            <a:ext cx="9144000" cy="64579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40"/>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4) investing is for the rich!</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p141"/>
          <p:cNvPicPr preferRelativeResize="0"/>
          <p:nvPr/>
        </p:nvPicPr>
        <p:blipFill>
          <a:blip r:embed="rId3">
            <a:alphaModFix/>
          </a:blip>
          <a:stretch>
            <a:fillRect/>
          </a:stretch>
        </p:blipFill>
        <p:spPr>
          <a:xfrm>
            <a:off x="2106100" y="507150"/>
            <a:ext cx="8113426" cy="5408950"/>
          </a:xfrm>
          <a:prstGeom prst="rect">
            <a:avLst/>
          </a:prstGeom>
          <a:noFill/>
          <a:ln>
            <a:noFill/>
          </a:ln>
        </p:spPr>
      </p:pic>
      <p:sp>
        <p:nvSpPr>
          <p:cNvPr id="977" name="Google Shape;977;p141"/>
          <p:cNvSpPr txBox="1"/>
          <p:nvPr/>
        </p:nvSpPr>
        <p:spPr>
          <a:xfrm>
            <a:off x="2901225" y="6129300"/>
            <a:ext cx="60627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latin typeface="Trebuchet MS"/>
                <a:ea typeface="Trebuchet MS"/>
                <a:cs typeface="Trebuchet MS"/>
                <a:sym typeface="Trebuchet MS"/>
              </a:rPr>
              <a:t>Penny Stocks!  &lt; $5</a:t>
            </a:r>
            <a:endParaRPr b="1" sz="2700">
              <a:latin typeface="Trebuchet MS"/>
              <a:ea typeface="Trebuchet MS"/>
              <a:cs typeface="Trebuchet MS"/>
              <a:sym typeface="Trebuchet M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42"/>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5) investing is time-consuming</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43"/>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6000"/>
              <a:t>Mutual Funds - ppl invest for your</a:t>
            </a:r>
            <a:endParaRPr sz="6000"/>
          </a:p>
          <a:p>
            <a:pPr indent="0" lvl="0" marL="0" rtl="0" algn="ctr">
              <a:spcBef>
                <a:spcPts val="0"/>
              </a:spcBef>
              <a:spcAft>
                <a:spcPts val="0"/>
              </a:spcAft>
              <a:buNone/>
            </a:pPr>
            <a:r>
              <a:t/>
            </a:r>
            <a:endParaRPr sz="6000"/>
          </a:p>
          <a:p>
            <a:pPr indent="0" lvl="0" marL="0" rtl="0" algn="ctr">
              <a:spcBef>
                <a:spcPts val="0"/>
              </a:spcBef>
              <a:spcAft>
                <a:spcPts val="0"/>
              </a:spcAft>
              <a:buNone/>
            </a:pPr>
            <a:r>
              <a:rPr lang="en-US" sz="6000"/>
              <a:t>yahoo finance, market watch, robinhood</a:t>
            </a:r>
            <a:endParaRPr sz="60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44"/>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US" sz="9600">
                <a:latin typeface="Comic Sans MS"/>
                <a:ea typeface="Comic Sans MS"/>
                <a:cs typeface="Comic Sans MS"/>
                <a:sym typeface="Comic Sans MS"/>
              </a:rPr>
              <a:t>investing is manageable!</a:t>
            </a:r>
            <a:endParaRPr i="1" sz="9600">
              <a:latin typeface="Comic Sans MS"/>
              <a:ea typeface="Comic Sans MS"/>
              <a:cs typeface="Comic Sans MS"/>
              <a:sym typeface="Comic Sans MS"/>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145"/>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 look at cryptocurrency</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46"/>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sz="4800"/>
          </a:p>
          <a:p>
            <a:pPr indent="0" lvl="0" marL="0" rtl="0" algn="ctr">
              <a:spcBef>
                <a:spcPts val="0"/>
              </a:spcBef>
              <a:spcAft>
                <a:spcPts val="0"/>
              </a:spcAft>
              <a:buNone/>
            </a:pPr>
            <a:r>
              <a:rPr lang="en-US" sz="4800"/>
              <a:t>What Cryptocurrency?</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rPr lang="en-US" sz="4800"/>
              <a:t>Is it useful?</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rPr lang="en-US" sz="4800"/>
              <a:t>Is it an investment to make</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sz="30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12" name="Shape 1012"/>
        <p:cNvGrpSpPr/>
        <p:nvPr/>
      </p:nvGrpSpPr>
      <p:grpSpPr>
        <a:xfrm>
          <a:off x="0" y="0"/>
          <a:ext cx="0" cy="0"/>
          <a:chOff x="0" y="0"/>
          <a:chExt cx="0" cy="0"/>
        </a:xfrm>
      </p:grpSpPr>
      <p:sp>
        <p:nvSpPr>
          <p:cNvPr id="1013" name="Google Shape;1013;p147"/>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Cryptocurrency?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7"/>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Click to go:</a:t>
            </a:r>
            <a:endParaRPr/>
          </a:p>
          <a:p>
            <a:pPr indent="0" lvl="0" marL="0" rtl="0" algn="ctr">
              <a:spcBef>
                <a:spcPts val="0"/>
              </a:spcBef>
              <a:spcAft>
                <a:spcPts val="0"/>
              </a:spcAft>
              <a:buNone/>
            </a:pPr>
            <a:r>
              <a:rPr lang="en-US" sz="3600" u="sng">
                <a:solidFill>
                  <a:srgbClr val="00FFFF"/>
                </a:solidFill>
                <a:hlinkClick action="ppaction://hlinksldjump" r:id="rId3">
                  <a:extLst>
                    <a:ext uri="{A12FA001-AC4F-418D-AE19-62706E023703}">
                      <ahyp:hlinkClr val="tx"/>
                    </a:ext>
                  </a:extLst>
                </a:hlinkClick>
              </a:rPr>
              <a:t>What is the Stock Market?</a:t>
            </a:r>
            <a:r>
              <a:rPr lang="en-US" sz="3600" u="sng">
                <a:solidFill>
                  <a:schemeClr val="hlink"/>
                </a:solidFill>
                <a:hlinkClick action="ppaction://hlinksldjump" r:id="rId4"/>
              </a:rPr>
              <a:t> </a:t>
            </a:r>
            <a:endParaRPr sz="3600"/>
          </a:p>
          <a:p>
            <a:pPr indent="0" lvl="0" marL="0" rtl="0" algn="ctr">
              <a:spcBef>
                <a:spcPts val="0"/>
              </a:spcBef>
              <a:spcAft>
                <a:spcPts val="0"/>
              </a:spcAft>
              <a:buNone/>
            </a:pPr>
            <a:r>
              <a:rPr lang="en-US" sz="3600" u="sng">
                <a:solidFill>
                  <a:schemeClr val="hlink"/>
                </a:solidFill>
                <a:hlinkClick action="ppaction://hlinksldjump" r:id="rId5"/>
              </a:rPr>
              <a:t>How Companies get Started</a:t>
            </a:r>
            <a:endParaRPr sz="3600"/>
          </a:p>
          <a:p>
            <a:pPr indent="0" lvl="0" marL="0" rtl="0" algn="ctr">
              <a:spcBef>
                <a:spcPts val="0"/>
              </a:spcBef>
              <a:spcAft>
                <a:spcPts val="0"/>
              </a:spcAft>
              <a:buNone/>
            </a:pPr>
            <a:r>
              <a:rPr lang="en-US" sz="3600" u="sng">
                <a:solidFill>
                  <a:schemeClr val="hlink"/>
                </a:solidFill>
                <a:hlinkClick action="ppaction://hlinksldjump" r:id="rId6"/>
              </a:rPr>
              <a:t>How to read a stock chart</a:t>
            </a:r>
            <a:endParaRPr sz="3600"/>
          </a:p>
          <a:p>
            <a:pPr indent="0" lvl="0" marL="0" rtl="0" algn="ctr">
              <a:spcBef>
                <a:spcPts val="0"/>
              </a:spcBef>
              <a:spcAft>
                <a:spcPts val="0"/>
              </a:spcAft>
              <a:buNone/>
            </a:pPr>
            <a:r>
              <a:rPr lang="en-US" sz="3600" u="sng">
                <a:solidFill>
                  <a:schemeClr val="hlink"/>
                </a:solidFill>
                <a:hlinkClick action="ppaction://hlinksldjump" r:id="rId7"/>
              </a:rPr>
              <a:t>How to get started</a:t>
            </a:r>
            <a:endParaRPr sz="3600">
              <a:solidFill>
                <a:srgbClr val="00FFFF"/>
              </a:solidFill>
            </a:endParaRPr>
          </a:p>
          <a:p>
            <a:pPr indent="457200" lvl="0" marL="457200" rtl="0" algn="ctr">
              <a:spcBef>
                <a:spcPts val="0"/>
              </a:spcBef>
              <a:spcAft>
                <a:spcPts val="0"/>
              </a:spcAft>
              <a:buNone/>
            </a:pPr>
            <a:r>
              <a:rPr lang="en-US" sz="3600"/>
              <a:t>stocks/etfs</a:t>
            </a:r>
            <a:endParaRPr sz="3600"/>
          </a:p>
          <a:p>
            <a:pPr indent="457200" lvl="0" marL="457200" rtl="0" algn="ctr">
              <a:spcBef>
                <a:spcPts val="0"/>
              </a:spcBef>
              <a:spcAft>
                <a:spcPts val="0"/>
              </a:spcAft>
              <a:buNone/>
            </a:pPr>
            <a:r>
              <a:rPr lang="en-US" sz="3600"/>
              <a:t>mutual funds</a:t>
            </a:r>
            <a:endParaRPr sz="3600"/>
          </a:p>
          <a:p>
            <a:pPr indent="0" lvl="0" marL="0" rtl="0" algn="ctr">
              <a:spcBef>
                <a:spcPts val="0"/>
              </a:spcBef>
              <a:spcAft>
                <a:spcPts val="0"/>
              </a:spcAft>
              <a:buNone/>
            </a:pPr>
            <a:r>
              <a:rPr lang="en-US" sz="3600" u="sng">
                <a:solidFill>
                  <a:schemeClr val="hlink"/>
                </a:solidFill>
                <a:hlinkClick action="ppaction://hlinksldjump" r:id="rId8"/>
              </a:rPr>
              <a:t>Why Should I Invest?</a:t>
            </a:r>
            <a:endParaRPr sz="3600">
              <a:solidFill>
                <a:srgbClr val="00FFFF"/>
              </a:solidFill>
            </a:endParaRPr>
          </a:p>
          <a:p>
            <a:pPr indent="0" lvl="0" marL="0" rtl="0" algn="ctr">
              <a:spcBef>
                <a:spcPts val="0"/>
              </a:spcBef>
              <a:spcAft>
                <a:spcPts val="0"/>
              </a:spcAft>
              <a:buNone/>
            </a:pPr>
            <a:r>
              <a:rPr lang="en-US" sz="3600" u="sng">
                <a:solidFill>
                  <a:schemeClr val="hlink"/>
                </a:solidFill>
                <a:hlinkClick action="ppaction://hlinksldjump" r:id="rId9"/>
              </a:rPr>
              <a:t>Myths</a:t>
            </a:r>
            <a:endParaRPr sz="3600"/>
          </a:p>
          <a:p>
            <a:pPr indent="0" lvl="0" marL="0" rtl="0" algn="ctr">
              <a:spcBef>
                <a:spcPts val="0"/>
              </a:spcBef>
              <a:spcAft>
                <a:spcPts val="0"/>
              </a:spcAft>
              <a:buNone/>
            </a:pPr>
            <a:r>
              <a:rPr lang="en-US" sz="3600" u="sng">
                <a:solidFill>
                  <a:schemeClr val="hlink"/>
                </a:solidFill>
                <a:hlinkClick action="ppaction://hlinksldjump" r:id="rId10"/>
              </a:rPr>
              <a:t>Crypto</a:t>
            </a:r>
            <a:endParaRPr sz="36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descr="https://upload.wikimedia.org/wikipedia/commons/b/b8/Cryptocurrency_logos.jpg" id="1019" name="Google Shape;1019;p148">
            <a:hlinkClick r:id="rId3"/>
          </p:cNvPr>
          <p:cNvPicPr preferRelativeResize="0"/>
          <p:nvPr/>
        </p:nvPicPr>
        <p:blipFill rotWithShape="1">
          <a:blip r:embed="rId4">
            <a:alphaModFix/>
          </a:blip>
          <a:srcRect b="0" l="3677" r="3686" t="0"/>
          <a:stretch/>
        </p:blipFill>
        <p:spPr>
          <a:xfrm>
            <a:off x="0" y="0"/>
            <a:ext cx="12192006" cy="6857999"/>
          </a:xfrm>
          <a:prstGeom prst="rect">
            <a:avLst/>
          </a:prstGeom>
          <a:noFill/>
          <a:ln>
            <a:noFill/>
          </a:ln>
        </p:spPr>
      </p:pic>
      <p:sp>
        <p:nvSpPr>
          <p:cNvPr id="1020" name="Google Shape;1020;p148"/>
          <p:cNvSpPr/>
          <p:nvPr/>
        </p:nvSpPr>
        <p:spPr>
          <a:xfrm>
            <a:off x="0" y="0"/>
            <a:ext cx="3748500" cy="6858000"/>
          </a:xfrm>
          <a:prstGeom prst="rect">
            <a:avLst/>
          </a:prstGeom>
          <a:solidFill>
            <a:srgbClr val="FFFFFF">
              <a:alpha val="869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148"/>
          <p:cNvSpPr txBox="1"/>
          <p:nvPr>
            <p:ph type="title"/>
          </p:nvPr>
        </p:nvSpPr>
        <p:spPr>
          <a:xfrm>
            <a:off x="310504" y="293300"/>
            <a:ext cx="3115200" cy="122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Cryptocurrency</a:t>
            </a:r>
            <a:endParaRPr/>
          </a:p>
        </p:txBody>
      </p:sp>
      <p:sp>
        <p:nvSpPr>
          <p:cNvPr id="1022" name="Google Shape;1022;p148"/>
          <p:cNvSpPr txBox="1"/>
          <p:nvPr>
            <p:ph idx="1" type="body"/>
          </p:nvPr>
        </p:nvSpPr>
        <p:spPr>
          <a:xfrm>
            <a:off x="310500" y="1720333"/>
            <a:ext cx="3115200" cy="46971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Clr>
                <a:schemeClr val="dk2"/>
              </a:buClr>
              <a:buSzPts val="2400"/>
              <a:buChar char="►"/>
            </a:pPr>
            <a:r>
              <a:rPr b="1" lang="en-US" sz="2400">
                <a:solidFill>
                  <a:schemeClr val="dk2"/>
                </a:solidFill>
              </a:rPr>
              <a:t>Digital Currency </a:t>
            </a:r>
            <a:r>
              <a:rPr lang="en-US" sz="2400">
                <a:solidFill>
                  <a:schemeClr val="dk2"/>
                </a:solidFill>
              </a:rPr>
              <a:t>(bitcoin, ethereum, etc.)</a:t>
            </a:r>
            <a:endParaRPr sz="2400">
              <a:solidFill>
                <a:schemeClr val="dk2"/>
              </a:solidFill>
            </a:endParaRPr>
          </a:p>
          <a:p>
            <a:pPr indent="0" lvl="0" marL="0" rtl="0" algn="l">
              <a:spcBef>
                <a:spcPts val="2100"/>
              </a:spcBef>
              <a:spcAft>
                <a:spcPts val="0"/>
              </a:spcAft>
              <a:buNone/>
            </a:pPr>
            <a:r>
              <a:t/>
            </a:r>
            <a:endParaRPr sz="2400">
              <a:solidFill>
                <a:schemeClr val="dk2"/>
              </a:solidFill>
            </a:endParaRPr>
          </a:p>
          <a:p>
            <a:pPr indent="-349250" lvl="0" marL="457200" rtl="0" algn="l">
              <a:spcBef>
                <a:spcPts val="2100"/>
              </a:spcBef>
              <a:spcAft>
                <a:spcPts val="0"/>
              </a:spcAft>
              <a:buSzPts val="1900"/>
              <a:buAutoNum type="arabicParenR"/>
            </a:pPr>
            <a:r>
              <a:rPr b="1" lang="en-US"/>
              <a:t>decentralized </a:t>
            </a:r>
            <a:endParaRPr b="1"/>
          </a:p>
          <a:p>
            <a:pPr indent="-330200" lvl="1" marL="914400" rtl="0" algn="l">
              <a:spcBef>
                <a:spcPts val="0"/>
              </a:spcBef>
              <a:spcAft>
                <a:spcPts val="0"/>
              </a:spcAft>
              <a:buSzPts val="1600"/>
              <a:buAutoNum type="alphaLcParenR"/>
            </a:pPr>
            <a:r>
              <a:rPr lang="en-US"/>
              <a:t>non-regulated by govt</a:t>
            </a:r>
            <a:endParaRPr/>
          </a:p>
          <a:p>
            <a:pPr indent="-330200" lvl="1" marL="914400" rtl="0" algn="l">
              <a:spcBef>
                <a:spcPts val="0"/>
              </a:spcBef>
              <a:spcAft>
                <a:spcPts val="0"/>
              </a:spcAft>
              <a:buSzPts val="1600"/>
              <a:buAutoNum type="alphaLcParenR"/>
            </a:pPr>
            <a:r>
              <a:rPr lang="en-US"/>
              <a:t>anonymous  </a:t>
            </a:r>
            <a:endParaRPr/>
          </a:p>
          <a:p>
            <a:pPr indent="0" lvl="0" marL="0" rtl="0" algn="l">
              <a:spcBef>
                <a:spcPts val="2100"/>
              </a:spcBef>
              <a:spcAft>
                <a:spcPts val="0"/>
              </a:spcAft>
              <a:buNone/>
            </a:pPr>
            <a:r>
              <a:t/>
            </a:r>
            <a:endParaRPr b="1"/>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49"/>
          <p:cNvSpPr/>
          <p:nvPr/>
        </p:nvSpPr>
        <p:spPr>
          <a:xfrm>
            <a:off x="0" y="0"/>
            <a:ext cx="3748500" cy="6858000"/>
          </a:xfrm>
          <a:prstGeom prst="rect">
            <a:avLst/>
          </a:prstGeom>
          <a:solidFill>
            <a:srgbClr val="FFFFFF">
              <a:alpha val="869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149"/>
          <p:cNvSpPr txBox="1"/>
          <p:nvPr>
            <p:ph type="title"/>
          </p:nvPr>
        </p:nvSpPr>
        <p:spPr>
          <a:xfrm>
            <a:off x="310504" y="293300"/>
            <a:ext cx="3115200" cy="122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Cryptocurrency</a:t>
            </a:r>
            <a:endParaRPr/>
          </a:p>
        </p:txBody>
      </p:sp>
      <p:sp>
        <p:nvSpPr>
          <p:cNvPr id="1030" name="Google Shape;1030;p149"/>
          <p:cNvSpPr txBox="1"/>
          <p:nvPr>
            <p:ph idx="1" type="body"/>
          </p:nvPr>
        </p:nvSpPr>
        <p:spPr>
          <a:xfrm>
            <a:off x="310500" y="1837700"/>
            <a:ext cx="3438000" cy="4695900"/>
          </a:xfrm>
          <a:prstGeom prst="rect">
            <a:avLst/>
          </a:prstGeom>
          <a:solidFill>
            <a:schemeClr val="lt2"/>
          </a:solidFill>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rPr lang="en-US"/>
              <a:t>2) Created through </a:t>
            </a:r>
            <a:r>
              <a:rPr b="1" lang="en-US"/>
              <a:t>mining </a:t>
            </a:r>
            <a:endParaRPr b="1"/>
          </a:p>
          <a:p>
            <a:pPr indent="-330200" lvl="1" marL="914400" rtl="0" algn="l">
              <a:spcBef>
                <a:spcPts val="2100"/>
              </a:spcBef>
              <a:spcAft>
                <a:spcPts val="0"/>
              </a:spcAft>
              <a:buSzPts val="1600"/>
              <a:buAutoNum type="alphaLcParenR"/>
            </a:pPr>
            <a:r>
              <a:rPr lang="en-US"/>
              <a:t>solving math problems </a:t>
            </a:r>
            <a:endParaRPr/>
          </a:p>
          <a:p>
            <a:pPr indent="0" lvl="0" marL="0" rtl="0" algn="l">
              <a:spcBef>
                <a:spcPts val="2100"/>
              </a:spcBef>
              <a:spcAft>
                <a:spcPts val="0"/>
              </a:spcAft>
              <a:buNone/>
            </a:pPr>
            <a:r>
              <a:t/>
            </a:r>
            <a:endParaRPr b="1"/>
          </a:p>
          <a:p>
            <a:pPr indent="0" lvl="0" marL="0" rtl="0" algn="l">
              <a:spcBef>
                <a:spcPts val="2100"/>
              </a:spcBef>
              <a:spcAft>
                <a:spcPts val="0"/>
              </a:spcAft>
              <a:buNone/>
            </a:pPr>
            <a:r>
              <a:t/>
            </a:r>
            <a:endParaRPr b="1"/>
          </a:p>
          <a:p>
            <a:pPr indent="0" lvl="0" marL="0" rtl="0" algn="l">
              <a:spcBef>
                <a:spcPts val="2100"/>
              </a:spcBef>
              <a:spcAft>
                <a:spcPts val="0"/>
              </a:spcAft>
              <a:buNone/>
            </a:pPr>
            <a:r>
              <a:rPr lang="en-US"/>
              <a:t>3) transaction happens via </a:t>
            </a:r>
            <a:r>
              <a:rPr b="1" lang="en-US"/>
              <a:t>Blockchain</a:t>
            </a:r>
            <a:endParaRPr b="1"/>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pic>
        <p:nvPicPr>
          <p:cNvPr id="1031" name="Google Shape;1031;p149"/>
          <p:cNvPicPr preferRelativeResize="0"/>
          <p:nvPr/>
        </p:nvPicPr>
        <p:blipFill rotWithShape="1">
          <a:blip r:embed="rId3">
            <a:alphaModFix/>
          </a:blip>
          <a:srcRect b="0" l="5548" r="5539" t="0"/>
          <a:stretch/>
        </p:blipFill>
        <p:spPr>
          <a:xfrm>
            <a:off x="5602574" y="410425"/>
            <a:ext cx="4432378" cy="3324173"/>
          </a:xfrm>
          <a:prstGeom prst="rect">
            <a:avLst/>
          </a:prstGeom>
          <a:noFill/>
          <a:ln>
            <a:noFill/>
          </a:ln>
        </p:spPr>
      </p:pic>
      <p:pic>
        <p:nvPicPr>
          <p:cNvPr id="1032" name="Google Shape;1032;p149"/>
          <p:cNvPicPr preferRelativeResize="0"/>
          <p:nvPr/>
        </p:nvPicPr>
        <p:blipFill rotWithShape="1">
          <a:blip r:embed="rId4">
            <a:alphaModFix/>
          </a:blip>
          <a:srcRect b="12495" l="0" r="0" t="12502"/>
          <a:stretch/>
        </p:blipFill>
        <p:spPr>
          <a:xfrm>
            <a:off x="7078999" y="2891700"/>
            <a:ext cx="4716675" cy="35375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pic>
        <p:nvPicPr>
          <p:cNvPr id="1038" name="Google Shape;1038;p150"/>
          <p:cNvPicPr preferRelativeResize="0"/>
          <p:nvPr/>
        </p:nvPicPr>
        <p:blipFill rotWithShape="1">
          <a:blip r:embed="rId3">
            <a:alphaModFix/>
          </a:blip>
          <a:srcRect b="0" l="10493" r="10493" t="0"/>
          <a:stretch/>
        </p:blipFill>
        <p:spPr>
          <a:xfrm>
            <a:off x="4063533" y="0"/>
            <a:ext cx="8128399" cy="6858002"/>
          </a:xfrm>
          <a:prstGeom prst="rect">
            <a:avLst/>
          </a:prstGeom>
          <a:noFill/>
          <a:ln>
            <a:noFill/>
          </a:ln>
        </p:spPr>
      </p:pic>
      <p:sp>
        <p:nvSpPr>
          <p:cNvPr id="1039" name="Google Shape;1039;p150"/>
          <p:cNvSpPr txBox="1"/>
          <p:nvPr>
            <p:ph type="title"/>
          </p:nvPr>
        </p:nvSpPr>
        <p:spPr>
          <a:xfrm>
            <a:off x="311467" y="1106067"/>
            <a:ext cx="3421500" cy="119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Is it useful? - Cons</a:t>
            </a:r>
            <a:endParaRPr>
              <a:solidFill>
                <a:schemeClr val="dk2"/>
              </a:solidFill>
            </a:endParaRPr>
          </a:p>
        </p:txBody>
      </p:sp>
      <p:sp>
        <p:nvSpPr>
          <p:cNvPr id="1040" name="Google Shape;1040;p150"/>
          <p:cNvSpPr txBox="1"/>
          <p:nvPr>
            <p:ph idx="1" type="body"/>
          </p:nvPr>
        </p:nvSpPr>
        <p:spPr>
          <a:xfrm>
            <a:off x="311467" y="2397733"/>
            <a:ext cx="3421500" cy="396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2"/>
              </a:solidFill>
            </a:endParaRPr>
          </a:p>
          <a:p>
            <a:pPr indent="0" lvl="0" marL="0" rtl="0" algn="l">
              <a:spcBef>
                <a:spcPts val="2100"/>
              </a:spcBef>
              <a:spcAft>
                <a:spcPts val="0"/>
              </a:spcAft>
              <a:buNone/>
            </a:pPr>
            <a:r>
              <a:rPr lang="en-US">
                <a:solidFill>
                  <a:schemeClr val="dk2"/>
                </a:solidFill>
              </a:rPr>
              <a:t>&gt; Seen as a tool for gambling;</a:t>
            </a:r>
            <a:endParaRPr>
              <a:solidFill>
                <a:schemeClr val="dk2"/>
              </a:solidFill>
            </a:endParaRPr>
          </a:p>
          <a:p>
            <a:pPr indent="0" lvl="0" marL="0" rtl="0" algn="l">
              <a:spcBef>
                <a:spcPts val="2100"/>
              </a:spcBef>
              <a:spcAft>
                <a:spcPts val="0"/>
              </a:spcAft>
              <a:buNone/>
            </a:pPr>
            <a:r>
              <a:t/>
            </a:r>
            <a:endParaRPr>
              <a:solidFill>
                <a:schemeClr val="dk2"/>
              </a:solidFill>
            </a:endParaRPr>
          </a:p>
          <a:p>
            <a:pPr indent="0" lvl="0" marL="0" rtl="0" algn="l">
              <a:spcBef>
                <a:spcPts val="2100"/>
              </a:spcBef>
              <a:spcAft>
                <a:spcPts val="0"/>
              </a:spcAft>
              <a:buNone/>
            </a:pPr>
            <a:r>
              <a:rPr lang="en-US">
                <a:solidFill>
                  <a:schemeClr val="dk2"/>
                </a:solidFill>
              </a:rPr>
              <a:t>&gt; No use in most online retailer;</a:t>
            </a:r>
            <a:endParaRPr>
              <a:solidFill>
                <a:schemeClr val="dk2"/>
              </a:solidFill>
            </a:endParaRPr>
          </a:p>
          <a:p>
            <a:pPr indent="0" lvl="0" marL="0" rtl="0" algn="l">
              <a:spcBef>
                <a:spcPts val="2100"/>
              </a:spcBef>
              <a:spcAft>
                <a:spcPts val="0"/>
              </a:spcAft>
              <a:buNone/>
            </a:pPr>
            <a:r>
              <a:t/>
            </a:r>
            <a:endParaRPr>
              <a:solidFill>
                <a:schemeClr val="dk2"/>
              </a:solidFill>
            </a:endParaRPr>
          </a:p>
          <a:p>
            <a:pPr indent="0" lvl="0" marL="0" rtl="0" algn="l">
              <a:spcBef>
                <a:spcPts val="2100"/>
              </a:spcBef>
              <a:spcAft>
                <a:spcPts val="0"/>
              </a:spcAft>
              <a:buNone/>
            </a:pPr>
            <a:r>
              <a:t/>
            </a:r>
            <a:endParaRPr>
              <a:solidFill>
                <a:schemeClr val="dk2"/>
              </a:solidFill>
            </a:endParaRPr>
          </a:p>
          <a:p>
            <a:pPr indent="0" lvl="0" marL="0" rtl="0" algn="l">
              <a:spcBef>
                <a:spcPts val="2100"/>
              </a:spcBef>
              <a:spcAft>
                <a:spcPts val="2100"/>
              </a:spcAft>
              <a:buNone/>
            </a:pPr>
            <a:r>
              <a:t/>
            </a:r>
            <a:endParaRPr>
              <a:solidFill>
                <a:schemeClr val="dk2"/>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pic>
        <p:nvPicPr>
          <p:cNvPr descr="https://upload.wikimedia.org/wikipedia/commons/thumb/a/a6/Anonymous_emblem.svg/1024px-Anonymous_emblem.svg.png" id="1046" name="Google Shape;1046;p151">
            <a:hlinkClick r:id="rId3"/>
          </p:cNvPr>
          <p:cNvPicPr preferRelativeResize="0"/>
          <p:nvPr/>
        </p:nvPicPr>
        <p:blipFill rotWithShape="1">
          <a:blip r:embed="rId4">
            <a:alphaModFix/>
          </a:blip>
          <a:srcRect b="7813" l="0" r="0" t="7813"/>
          <a:stretch/>
        </p:blipFill>
        <p:spPr>
          <a:xfrm>
            <a:off x="4063533" y="0"/>
            <a:ext cx="8128400" cy="6858000"/>
          </a:xfrm>
          <a:prstGeom prst="rect">
            <a:avLst/>
          </a:prstGeom>
          <a:noFill/>
          <a:ln>
            <a:noFill/>
          </a:ln>
        </p:spPr>
      </p:pic>
      <p:sp>
        <p:nvSpPr>
          <p:cNvPr id="1047" name="Google Shape;1047;p151"/>
          <p:cNvSpPr txBox="1"/>
          <p:nvPr>
            <p:ph type="title"/>
          </p:nvPr>
        </p:nvSpPr>
        <p:spPr>
          <a:xfrm>
            <a:off x="311467" y="1106067"/>
            <a:ext cx="3421500" cy="119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Is it useful? - Pros</a:t>
            </a:r>
            <a:endParaRPr>
              <a:solidFill>
                <a:schemeClr val="dk2"/>
              </a:solidFill>
            </a:endParaRPr>
          </a:p>
        </p:txBody>
      </p:sp>
      <p:sp>
        <p:nvSpPr>
          <p:cNvPr id="1048" name="Google Shape;1048;p151"/>
          <p:cNvSpPr txBox="1"/>
          <p:nvPr>
            <p:ph idx="1" type="body"/>
          </p:nvPr>
        </p:nvSpPr>
        <p:spPr>
          <a:xfrm>
            <a:off x="311467" y="2397733"/>
            <a:ext cx="3421500" cy="1932600"/>
          </a:xfrm>
          <a:prstGeom prst="rect">
            <a:avLst/>
          </a:prstGeom>
        </p:spPr>
        <p:txBody>
          <a:bodyPr anchorCtr="0" anchor="t" bIns="45700" lIns="91425" spcFirstLastPara="1" rIns="91425" wrap="square" tIns="45700">
            <a:spAutoFit/>
          </a:bodyPr>
          <a:lstStyle/>
          <a:p>
            <a:pPr indent="-349250" lvl="0" marL="457200" rtl="0" algn="l">
              <a:spcBef>
                <a:spcPts val="1000"/>
              </a:spcBef>
              <a:spcAft>
                <a:spcPts val="0"/>
              </a:spcAft>
              <a:buSzPts val="1900"/>
              <a:buChar char="►"/>
            </a:pPr>
            <a:r>
              <a:rPr lang="en-US">
                <a:solidFill>
                  <a:schemeClr val="dk2"/>
                </a:solidFill>
              </a:rPr>
              <a:t>anonymous transactions</a:t>
            </a:r>
            <a:endParaRPr>
              <a:solidFill>
                <a:schemeClr val="dk2"/>
              </a:solidFill>
            </a:endParaRPr>
          </a:p>
          <a:p>
            <a:pPr indent="0" lvl="0" marL="457200" rtl="0" algn="l">
              <a:spcBef>
                <a:spcPts val="2100"/>
              </a:spcBef>
              <a:spcAft>
                <a:spcPts val="0"/>
              </a:spcAft>
              <a:buNone/>
            </a:pPr>
            <a:r>
              <a:t/>
            </a:r>
            <a:endParaRPr>
              <a:solidFill>
                <a:schemeClr val="dk2"/>
              </a:solidFill>
            </a:endParaRPr>
          </a:p>
          <a:p>
            <a:pPr indent="-349250" lvl="0" marL="457200" rtl="0" algn="l">
              <a:spcBef>
                <a:spcPts val="2100"/>
              </a:spcBef>
              <a:spcAft>
                <a:spcPts val="0"/>
              </a:spcAft>
              <a:buSzPts val="1900"/>
              <a:buChar char="►"/>
            </a:pPr>
            <a:r>
              <a:rPr lang="en-US">
                <a:solidFill>
                  <a:schemeClr val="dk2"/>
                </a:solidFill>
              </a:rPr>
              <a:t>protection from bank failures </a:t>
            </a:r>
            <a:endParaRPr>
              <a:solidFill>
                <a:schemeClr val="dk2"/>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pic>
        <p:nvPicPr>
          <p:cNvPr id="1054" name="Google Shape;1054;p152"/>
          <p:cNvPicPr preferRelativeResize="0"/>
          <p:nvPr/>
        </p:nvPicPr>
        <p:blipFill rotWithShape="1">
          <a:blip r:embed="rId3">
            <a:alphaModFix/>
          </a:blip>
          <a:srcRect b="0" l="583" r="573" t="0"/>
          <a:stretch/>
        </p:blipFill>
        <p:spPr>
          <a:xfrm>
            <a:off x="4063533" y="0"/>
            <a:ext cx="8128400" cy="6858001"/>
          </a:xfrm>
          <a:prstGeom prst="rect">
            <a:avLst/>
          </a:prstGeom>
          <a:noFill/>
          <a:ln>
            <a:noFill/>
          </a:ln>
        </p:spPr>
      </p:pic>
      <p:sp>
        <p:nvSpPr>
          <p:cNvPr id="1055" name="Google Shape;1055;p152"/>
          <p:cNvSpPr txBox="1"/>
          <p:nvPr>
            <p:ph type="title"/>
          </p:nvPr>
        </p:nvSpPr>
        <p:spPr>
          <a:xfrm>
            <a:off x="311467" y="1106067"/>
            <a:ext cx="3421500" cy="119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Should I invest?</a:t>
            </a:r>
            <a:endParaRPr>
              <a:solidFill>
                <a:schemeClr val="dk2"/>
              </a:solidFill>
            </a:endParaRPr>
          </a:p>
        </p:txBody>
      </p:sp>
      <p:sp>
        <p:nvSpPr>
          <p:cNvPr id="1056" name="Google Shape;1056;p152"/>
          <p:cNvSpPr txBox="1"/>
          <p:nvPr>
            <p:ph idx="1" type="body"/>
          </p:nvPr>
        </p:nvSpPr>
        <p:spPr>
          <a:xfrm>
            <a:off x="311467" y="2397733"/>
            <a:ext cx="3421500" cy="396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solidFill>
                <a:schemeClr val="dk2"/>
              </a:solidFill>
            </a:endParaRPr>
          </a:p>
          <a:p>
            <a:pPr indent="0" lvl="0" marL="0" rtl="0" algn="l">
              <a:spcBef>
                <a:spcPts val="2100"/>
              </a:spcBef>
              <a:spcAft>
                <a:spcPts val="0"/>
              </a:spcAft>
              <a:buNone/>
            </a:pPr>
            <a:r>
              <a:rPr lang="en-US">
                <a:solidFill>
                  <a:schemeClr val="dk2"/>
                </a:solidFill>
              </a:rPr>
              <a:t>~ Bitcoin shows volatility</a:t>
            </a:r>
            <a:endParaRPr>
              <a:solidFill>
                <a:schemeClr val="dk2"/>
              </a:solidFill>
            </a:endParaRPr>
          </a:p>
          <a:p>
            <a:pPr indent="0" lvl="0" marL="0" rtl="0" algn="l">
              <a:spcBef>
                <a:spcPts val="2100"/>
              </a:spcBef>
              <a:spcAft>
                <a:spcPts val="0"/>
              </a:spcAft>
              <a:buNone/>
            </a:pPr>
            <a:r>
              <a:t/>
            </a:r>
            <a:endParaRPr>
              <a:solidFill>
                <a:schemeClr val="dk2"/>
              </a:solidFill>
            </a:endParaRPr>
          </a:p>
          <a:p>
            <a:pPr indent="0" lvl="0" marL="0" rtl="0" algn="l">
              <a:spcBef>
                <a:spcPts val="2100"/>
              </a:spcBef>
              <a:spcAft>
                <a:spcPts val="0"/>
              </a:spcAft>
              <a:buNone/>
            </a:pPr>
            <a:r>
              <a:rPr lang="en-US">
                <a:solidFill>
                  <a:schemeClr val="dk2"/>
                </a:solidFill>
              </a:rPr>
              <a:t>~ large price range (17k-47k)</a:t>
            </a:r>
            <a:endParaRPr>
              <a:solidFill>
                <a:schemeClr val="dk2"/>
              </a:solidFill>
            </a:endParaRPr>
          </a:p>
          <a:p>
            <a:pPr indent="0" lvl="0" marL="0" rtl="0" algn="l">
              <a:spcBef>
                <a:spcPts val="2100"/>
              </a:spcBef>
              <a:spcAft>
                <a:spcPts val="0"/>
              </a:spcAft>
              <a:buNone/>
            </a:pPr>
            <a:r>
              <a:t/>
            </a:r>
            <a:endParaRPr>
              <a:solidFill>
                <a:schemeClr val="dk2"/>
              </a:solidFill>
            </a:endParaRPr>
          </a:p>
          <a:p>
            <a:pPr indent="-349250" lvl="0" marL="457200" rtl="0" algn="l">
              <a:spcBef>
                <a:spcPts val="2100"/>
              </a:spcBef>
              <a:spcAft>
                <a:spcPts val="0"/>
              </a:spcAft>
              <a:buClr>
                <a:schemeClr val="dk2"/>
              </a:buClr>
              <a:buSzPts val="1900"/>
              <a:buChar char="-"/>
            </a:pPr>
            <a:r>
              <a:rPr lang="en-US">
                <a:solidFill>
                  <a:schemeClr val="dk2"/>
                </a:solidFill>
              </a:rPr>
              <a:t>BE CAREFUL!!!! </a:t>
            </a:r>
            <a:endParaRPr>
              <a:solidFill>
                <a:schemeClr val="dk2"/>
              </a:solidFill>
            </a:endParaRPr>
          </a:p>
          <a:p>
            <a:pPr indent="0" lvl="0" marL="0" rtl="0" algn="l">
              <a:spcBef>
                <a:spcPts val="2100"/>
              </a:spcBef>
              <a:spcAft>
                <a:spcPts val="0"/>
              </a:spcAft>
              <a:buNone/>
            </a:pPr>
            <a:r>
              <a:t/>
            </a:r>
            <a:endParaRPr>
              <a:solidFill>
                <a:schemeClr val="dk2"/>
              </a:solidFill>
            </a:endParaRPr>
          </a:p>
          <a:p>
            <a:pPr indent="0" lvl="0" marL="0" rtl="0" algn="l">
              <a:spcBef>
                <a:spcPts val="2100"/>
              </a:spcBef>
              <a:spcAft>
                <a:spcPts val="2100"/>
              </a:spcAft>
              <a:buNone/>
            </a:pPr>
            <a:r>
              <a:t/>
            </a:r>
            <a:endParaRPr>
              <a:solidFill>
                <a:schemeClr val="dk2"/>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5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 the other hand to consider</a:t>
            </a:r>
            <a:endParaRPr/>
          </a:p>
        </p:txBody>
      </p:sp>
      <p:sp>
        <p:nvSpPr>
          <p:cNvPr id="1063" name="Google Shape;1063;p15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700"/>
              <a:t>-&gt; greater use of digital currency possibly</a:t>
            </a:r>
            <a:endParaRPr sz="3700"/>
          </a:p>
          <a:p>
            <a:pPr indent="0" lvl="0" marL="0" rtl="0" algn="l">
              <a:spcBef>
                <a:spcPts val="1000"/>
              </a:spcBef>
              <a:spcAft>
                <a:spcPts val="0"/>
              </a:spcAft>
              <a:buNone/>
            </a:pPr>
            <a:r>
              <a:t/>
            </a:r>
            <a:endParaRPr sz="3700"/>
          </a:p>
          <a:p>
            <a:pPr indent="0" lvl="0" marL="0" rtl="0" algn="l">
              <a:spcBef>
                <a:spcPts val="1000"/>
              </a:spcBef>
              <a:spcAft>
                <a:spcPts val="0"/>
              </a:spcAft>
              <a:buNone/>
            </a:pPr>
            <a:r>
              <a:rPr lang="en-US" sz="3700"/>
              <a:t>-&gt; security issues?</a:t>
            </a:r>
            <a:endParaRPr sz="3700"/>
          </a:p>
          <a:p>
            <a:pPr indent="0" lvl="0" marL="0" rtl="0" algn="l">
              <a:spcBef>
                <a:spcPts val="1000"/>
              </a:spcBef>
              <a:spcAft>
                <a:spcPts val="0"/>
              </a:spcAft>
              <a:buNone/>
            </a:pPr>
            <a:r>
              <a:t/>
            </a:r>
            <a:endParaRPr sz="3700"/>
          </a:p>
          <a:p>
            <a:pPr indent="0" lvl="0" marL="0" rtl="0" algn="l">
              <a:spcBef>
                <a:spcPts val="1000"/>
              </a:spcBef>
              <a:spcAft>
                <a:spcPts val="0"/>
              </a:spcAft>
              <a:buNone/>
            </a:pPr>
            <a:r>
              <a:rPr lang="en-US" sz="3700"/>
              <a:t>-&gt; not well appreciated by all</a:t>
            </a:r>
            <a:endParaRPr sz="3700"/>
          </a:p>
          <a:p>
            <a:pPr indent="0" lvl="0" marL="0" rtl="0" algn="l">
              <a:spcBef>
                <a:spcPts val="1000"/>
              </a:spcBef>
              <a:spcAft>
                <a:spcPts val="0"/>
              </a:spcAft>
              <a:buNone/>
            </a:pPr>
            <a:r>
              <a:t/>
            </a:r>
            <a:endParaRPr sz="37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54"/>
          <p:cNvSpPr txBox="1"/>
          <p:nvPr>
            <p:ph type="title"/>
          </p:nvPr>
        </p:nvSpPr>
        <p:spPr>
          <a:xfrm>
            <a:off x="354000" y="422267"/>
            <a:ext cx="4218000" cy="34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a:t>	WHAT’S A REASON TO INVEST?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70" name="Google Shape;1070;p154"/>
          <p:cNvSpPr txBox="1"/>
          <p:nvPr>
            <p:ph idx="1" type="body"/>
          </p:nvPr>
        </p:nvSpPr>
        <p:spPr>
          <a:xfrm>
            <a:off x="5711567" y="422267"/>
            <a:ext cx="5876400" cy="5051700"/>
          </a:xfrm>
          <a:prstGeom prst="rect">
            <a:avLst/>
          </a:prstGeom>
        </p:spPr>
        <p:txBody>
          <a:bodyPr anchorCtr="0" anchor="t" bIns="45700" lIns="91425" spcFirstLastPara="1" rIns="91425" wrap="square" tIns="45700">
            <a:spAutoFit/>
          </a:bodyPr>
          <a:lstStyle/>
          <a:p>
            <a:pPr indent="0" lvl="0" marL="0" rtl="0" algn="l">
              <a:spcBef>
                <a:spcPts val="1000"/>
              </a:spcBef>
              <a:spcAft>
                <a:spcPts val="0"/>
              </a:spcAft>
              <a:buNone/>
            </a:pPr>
            <a:r>
              <a:rPr lang="en-US"/>
              <a:t>What is NOT a feature of cryptocurrency transactions </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381000" lvl="0" marL="457200" rtl="0" algn="l">
              <a:spcBef>
                <a:spcPts val="2100"/>
              </a:spcBef>
              <a:spcAft>
                <a:spcPts val="0"/>
              </a:spcAft>
              <a:buSzPts val="2400"/>
              <a:buAutoNum type="alphaLcParenR"/>
            </a:pPr>
            <a:r>
              <a:rPr lang="en-US"/>
              <a:t>it’s decentralized</a:t>
            </a:r>
            <a:endParaRPr/>
          </a:p>
          <a:p>
            <a:pPr indent="-381000" lvl="0" marL="457200" rtl="0" algn="l">
              <a:spcBef>
                <a:spcPts val="2100"/>
              </a:spcBef>
              <a:spcAft>
                <a:spcPts val="0"/>
              </a:spcAft>
              <a:buSzPts val="2400"/>
              <a:buAutoNum type="alphaLcParenR"/>
            </a:pPr>
            <a:r>
              <a:rPr lang="en-US"/>
              <a:t>It’s regulated </a:t>
            </a:r>
            <a:endParaRPr/>
          </a:p>
          <a:p>
            <a:pPr indent="-381000" lvl="0" marL="457200" rtl="0" algn="l">
              <a:spcBef>
                <a:spcPts val="2100"/>
              </a:spcBef>
              <a:spcAft>
                <a:spcPts val="0"/>
              </a:spcAft>
              <a:buSzPts val="2400"/>
              <a:buAutoNum type="alphaLcParenR"/>
            </a:pPr>
            <a:r>
              <a:rPr lang="en-US"/>
              <a:t>It’s transparent </a:t>
            </a:r>
            <a:endParaRPr/>
          </a:p>
          <a:p>
            <a:pPr indent="-381000" lvl="0" marL="457200" rtl="0" algn="l">
              <a:spcBef>
                <a:spcPts val="2100"/>
              </a:spcBef>
              <a:spcAft>
                <a:spcPts val="2100"/>
              </a:spcAft>
              <a:buSzPts val="2400"/>
              <a:buAutoNum type="alphaLcParenR"/>
            </a:pPr>
            <a:r>
              <a:rPr lang="en-US"/>
              <a:t>It’s volatile (rapid price swings)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55"/>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4800"/>
              <a:t>Cryptocurrency - digital </a:t>
            </a:r>
            <a:endParaRPr sz="4800"/>
          </a:p>
          <a:p>
            <a:pPr indent="0" lvl="0" marL="0" rtl="0" algn="ctr">
              <a:lnSpc>
                <a:spcPct val="150000"/>
              </a:lnSpc>
              <a:spcBef>
                <a:spcPts val="0"/>
              </a:spcBef>
              <a:spcAft>
                <a:spcPts val="0"/>
              </a:spcAft>
              <a:buNone/>
            </a:pPr>
            <a:r>
              <a:rPr lang="en-US" sz="4800"/>
              <a:t>used for online, anon transactions</a:t>
            </a:r>
            <a:endParaRPr sz="4800"/>
          </a:p>
          <a:p>
            <a:pPr indent="0" lvl="0" marL="0" rtl="0" algn="ctr">
              <a:lnSpc>
                <a:spcPct val="150000"/>
              </a:lnSpc>
              <a:spcBef>
                <a:spcPts val="0"/>
              </a:spcBef>
              <a:spcAft>
                <a:spcPts val="0"/>
              </a:spcAft>
              <a:buNone/>
            </a:pPr>
            <a:r>
              <a:rPr lang="en-US" sz="4800"/>
              <a:t>not well liked (but has potential)</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sz="4800"/>
          </a:p>
          <a:p>
            <a:pPr indent="0" lvl="0" marL="0" rtl="0" algn="ctr">
              <a:spcBef>
                <a:spcPts val="0"/>
              </a:spcBef>
              <a:spcAft>
                <a:spcPts val="0"/>
              </a:spcAft>
              <a:buNone/>
            </a:pPr>
            <a:r>
              <a:t/>
            </a:r>
            <a:endParaRPr sz="30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56"/>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lnSpc>
                <a:spcPct val="150000"/>
              </a:lnSpc>
              <a:spcBef>
                <a:spcPts val="0"/>
              </a:spcBef>
              <a:spcAft>
                <a:spcPts val="0"/>
              </a:spcAft>
              <a:buNone/>
            </a:pPr>
            <a:r>
              <a:rPr lang="en-US" sz="3000"/>
              <a:t>stocks</a:t>
            </a:r>
            <a:r>
              <a:rPr b="0" lang="en-US" sz="3000"/>
              <a:t> are a piece of the pie</a:t>
            </a:r>
            <a:endParaRPr b="0" sz="3000"/>
          </a:p>
          <a:p>
            <a:pPr indent="0" lvl="0" marL="0" rtl="0" algn="ctr">
              <a:lnSpc>
                <a:spcPct val="150000"/>
              </a:lnSpc>
              <a:spcBef>
                <a:spcPts val="0"/>
              </a:spcBef>
              <a:spcAft>
                <a:spcPts val="0"/>
              </a:spcAft>
              <a:buNone/>
            </a:pPr>
            <a:r>
              <a:rPr b="0" lang="en-US" sz="3000"/>
              <a:t>companies get on Stock Market via </a:t>
            </a:r>
            <a:r>
              <a:rPr lang="en-US" sz="3000"/>
              <a:t>IPO</a:t>
            </a:r>
            <a:endParaRPr sz="3000"/>
          </a:p>
          <a:p>
            <a:pPr indent="0" lvl="0" marL="0" rtl="0" algn="ctr">
              <a:lnSpc>
                <a:spcPct val="150000"/>
              </a:lnSpc>
              <a:spcBef>
                <a:spcPts val="0"/>
              </a:spcBef>
              <a:spcAft>
                <a:spcPts val="0"/>
              </a:spcAft>
              <a:buNone/>
            </a:pPr>
            <a:r>
              <a:rPr lang="en-US" sz="3000"/>
              <a:t>stock charts</a:t>
            </a:r>
            <a:r>
              <a:rPr b="0" lang="en-US" sz="3000"/>
              <a:t> give price of stock over time</a:t>
            </a:r>
            <a:endParaRPr b="0" sz="3000"/>
          </a:p>
          <a:p>
            <a:pPr indent="0" lvl="0" marL="0" rtl="0" algn="ctr">
              <a:lnSpc>
                <a:spcPct val="150000"/>
              </a:lnSpc>
              <a:spcBef>
                <a:spcPts val="0"/>
              </a:spcBef>
              <a:spcAft>
                <a:spcPts val="0"/>
              </a:spcAft>
              <a:buNone/>
            </a:pPr>
            <a:r>
              <a:rPr b="0" lang="en-US" sz="3000"/>
              <a:t>Three ways to get started: stocks, mutual funds, etfs</a:t>
            </a:r>
            <a:endParaRPr b="0" sz="3000"/>
          </a:p>
          <a:p>
            <a:pPr indent="0" lvl="0" marL="0" rtl="0" algn="ctr">
              <a:lnSpc>
                <a:spcPct val="150000"/>
              </a:lnSpc>
              <a:spcBef>
                <a:spcPts val="0"/>
              </a:spcBef>
              <a:spcAft>
                <a:spcPts val="0"/>
              </a:spcAft>
              <a:buNone/>
            </a:pPr>
            <a:r>
              <a:rPr b="0" lang="en-US" sz="3000"/>
              <a:t>E-trade / Robinhood</a:t>
            </a:r>
            <a:endParaRPr b="0" sz="3000"/>
          </a:p>
          <a:p>
            <a:pPr indent="0" lvl="0" marL="0" rtl="0" algn="ctr">
              <a:lnSpc>
                <a:spcPct val="150000"/>
              </a:lnSpc>
              <a:spcBef>
                <a:spcPts val="0"/>
              </a:spcBef>
              <a:spcAft>
                <a:spcPts val="0"/>
              </a:spcAft>
              <a:buNone/>
            </a:pPr>
            <a:r>
              <a:rPr b="0" lang="en-US" sz="3000"/>
              <a:t>Investing is not just profit - can influence company position</a:t>
            </a:r>
            <a:endParaRPr b="0" sz="3000"/>
          </a:p>
          <a:p>
            <a:pPr indent="0" lvl="0" marL="0" rtl="0" algn="ctr">
              <a:lnSpc>
                <a:spcPct val="150000"/>
              </a:lnSpc>
              <a:spcBef>
                <a:spcPts val="0"/>
              </a:spcBef>
              <a:spcAft>
                <a:spcPts val="0"/>
              </a:spcAft>
              <a:buNone/>
            </a:pPr>
            <a:r>
              <a:rPr b="0" lang="en-US" sz="3000"/>
              <a:t>Investing is manageable!</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57"/>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Next Steps..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